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8"/>
  </p:notesMasterIdLst>
  <p:sldIdLst>
    <p:sldId id="256" r:id="rId5"/>
    <p:sldId id="257" r:id="rId6"/>
    <p:sldId id="261" r:id="rId7"/>
    <p:sldId id="266" r:id="rId8"/>
    <p:sldId id="278" r:id="rId9"/>
    <p:sldId id="268" r:id="rId10"/>
    <p:sldId id="267" r:id="rId11"/>
    <p:sldId id="272" r:id="rId12"/>
    <p:sldId id="273" r:id="rId13"/>
    <p:sldId id="275" r:id="rId14"/>
    <p:sldId id="271" r:id="rId15"/>
    <p:sldId id="259" r:id="rId16"/>
    <p:sldId id="270" r:id="rId17"/>
    <p:sldId id="276" r:id="rId18"/>
    <p:sldId id="260" r:id="rId19"/>
    <p:sldId id="283" r:id="rId20"/>
    <p:sldId id="262" r:id="rId21"/>
    <p:sldId id="282" r:id="rId22"/>
    <p:sldId id="281" r:id="rId23"/>
    <p:sldId id="279" r:id="rId24"/>
    <p:sldId id="280" r:id="rId25"/>
    <p:sldId id="269" r:id="rId26"/>
    <p:sldId id="263" r:id="rId27"/>
  </p:sldIdLst>
  <p:sldSz cx="18288000" cy="10287000"/>
  <p:notesSz cx="6858000" cy="9144000"/>
  <p:embeddedFontLst>
    <p:embeddedFont>
      <p:font typeface="CS Gordon Rounded" panose="020B0604020202020204" charset="0"/>
      <p:regular r:id="rId29"/>
    </p:embeddedFont>
    <p:embeddedFont>
      <p:font typeface="Helvetica Now" panose="020B0604020202020204" charset="0"/>
      <p:regular r:id="rId30"/>
    </p:embeddedFont>
    <p:embeddedFont>
      <p:font typeface="Helvetica Now Italics"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C4D8"/>
    <a:srgbClr val="DDD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27CA22-0B6D-F4F4-22F8-47D40AE195A4}" v="33" dt="2026-09-08T15:07:15.515"/>
    <p1510:client id="{CA63EEC9-2487-D940-7D9C-B0AD9FE6CE82}" v="22" dt="2026-09-08T15:31:27.601"/>
    <p1510:client id="{D54F8896-C08B-9198-B7E6-A9CF2FD35FE2}" v="1" dt="2026-09-10T14:04:31.8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544" autoAdjust="0"/>
  </p:normalViewPr>
  <p:slideViewPr>
    <p:cSldViewPr snapToGrid="0">
      <p:cViewPr varScale="1">
        <p:scale>
          <a:sx n="37" d="100"/>
          <a:sy n="37" d="100"/>
        </p:scale>
        <p:origin x="129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Tregunna" userId="S::lucy.tregunna@walsh-junior.surrey.sch.uk::662a4887-7d12-44d7-a9e3-03478f8f4321" providerId="AD" clId="Web-{30DBD63D-12BF-12F8-B331-1C9E067D8C8A}"/>
    <pc:docChg chg="modSld">
      <pc:chgData name="Lucy Tregunna" userId="S::lucy.tregunna@walsh-junior.surrey.sch.uk::662a4887-7d12-44d7-a9e3-03478f8f4321" providerId="AD" clId="Web-{30DBD63D-12BF-12F8-B331-1C9E067D8C8A}" dt="2026-09-06T21:48:31.226" v="62" actId="20577"/>
      <pc:docMkLst>
        <pc:docMk/>
      </pc:docMkLst>
      <pc:sldChg chg="modSp">
        <pc:chgData name="Lucy Tregunna" userId="S::lucy.tregunna@walsh-junior.surrey.sch.uk::662a4887-7d12-44d7-a9e3-03478f8f4321" providerId="AD" clId="Web-{30DBD63D-12BF-12F8-B331-1C9E067D8C8A}" dt="2026-09-06T21:48:31.226" v="62" actId="20577"/>
        <pc:sldMkLst>
          <pc:docMk/>
          <pc:sldMk cId="0" sldId="262"/>
        </pc:sldMkLst>
        <pc:spChg chg="mod">
          <ac:chgData name="Lucy Tregunna" userId="S::lucy.tregunna@walsh-junior.surrey.sch.uk::662a4887-7d12-44d7-a9e3-03478f8f4321" providerId="AD" clId="Web-{30DBD63D-12BF-12F8-B331-1C9E067D8C8A}" dt="2026-09-06T21:48:21.381" v="61" actId="20577"/>
          <ac:spMkLst>
            <pc:docMk/>
            <pc:sldMk cId="0" sldId="262"/>
            <ac:spMk id="9" creationId="{A2869C22-DFDE-9E11-B0ED-D6A08ADF7209}"/>
          </ac:spMkLst>
        </pc:spChg>
        <pc:spChg chg="mod">
          <ac:chgData name="Lucy Tregunna" userId="S::lucy.tregunna@walsh-junior.surrey.sch.uk::662a4887-7d12-44d7-a9e3-03478f8f4321" providerId="AD" clId="Web-{30DBD63D-12BF-12F8-B331-1C9E067D8C8A}" dt="2026-09-06T21:48:31.226" v="62" actId="20577"/>
          <ac:spMkLst>
            <pc:docMk/>
            <pc:sldMk cId="0" sldId="262"/>
            <ac:spMk id="17" creationId="{67888C79-8A77-4D85-AD26-D86167E79659}"/>
          </ac:spMkLst>
        </pc:spChg>
      </pc:sldChg>
      <pc:sldChg chg="modSp">
        <pc:chgData name="Lucy Tregunna" userId="S::lucy.tregunna@walsh-junior.surrey.sch.uk::662a4887-7d12-44d7-a9e3-03478f8f4321" providerId="AD" clId="Web-{30DBD63D-12BF-12F8-B331-1C9E067D8C8A}" dt="2026-09-06T21:47:26.391" v="53"/>
        <pc:sldMkLst>
          <pc:docMk/>
          <pc:sldMk cId="423392803" sldId="270"/>
        </pc:sldMkLst>
        <pc:graphicFrameChg chg="mod modGraphic">
          <ac:chgData name="Lucy Tregunna" userId="S::lucy.tregunna@walsh-junior.surrey.sch.uk::662a4887-7d12-44d7-a9e3-03478f8f4321" providerId="AD" clId="Web-{30DBD63D-12BF-12F8-B331-1C9E067D8C8A}" dt="2026-09-06T21:47:26.391" v="53"/>
          <ac:graphicFrameMkLst>
            <pc:docMk/>
            <pc:sldMk cId="423392803" sldId="270"/>
            <ac:graphicFrameMk id="10" creationId="{D516DCB8-10E4-4C84-B986-2D08E3EBDBE0}"/>
          </ac:graphicFrameMkLst>
        </pc:graphicFrameChg>
      </pc:sldChg>
    </pc:docChg>
  </pc:docChgLst>
  <pc:docChgLst>
    <pc:chgData name="Jo Baylie" userId="S::jo.baylie@walsh-junior.surrey.sch.uk::66d42e3f-62a9-41b9-802c-3ad016699c9d" providerId="AD" clId="Web-{DF430D2A-0C71-7F82-430E-02536DC9868A}"/>
    <pc:docChg chg="modSld">
      <pc:chgData name="Jo Baylie" userId="S::jo.baylie@walsh-junior.surrey.sch.uk::66d42e3f-62a9-41b9-802c-3ad016699c9d" providerId="AD" clId="Web-{DF430D2A-0C71-7F82-430E-02536DC9868A}" dt="2026-09-04T12:39:33.161" v="365" actId="20577"/>
      <pc:docMkLst>
        <pc:docMk/>
      </pc:docMkLst>
      <pc:sldChg chg="addSp modSp">
        <pc:chgData name="Jo Baylie" userId="S::jo.baylie@walsh-junior.surrey.sch.uk::66d42e3f-62a9-41b9-802c-3ad016699c9d" providerId="AD" clId="Web-{DF430D2A-0C71-7F82-430E-02536DC9868A}" dt="2026-09-04T12:33:02.774" v="185" actId="1076"/>
        <pc:sldMkLst>
          <pc:docMk/>
          <pc:sldMk cId="0" sldId="259"/>
        </pc:sldMkLst>
        <pc:picChg chg="add mod">
          <ac:chgData name="Jo Baylie" userId="S::jo.baylie@walsh-junior.surrey.sch.uk::66d42e3f-62a9-41b9-802c-3ad016699c9d" providerId="AD" clId="Web-{DF430D2A-0C71-7F82-430E-02536DC9868A}" dt="2026-09-04T12:33:02.774" v="185" actId="1076"/>
          <ac:picMkLst>
            <pc:docMk/>
            <pc:sldMk cId="0" sldId="259"/>
            <ac:picMk id="9" creationId="{0C995FDF-4E4E-C006-0727-0732CA281D7F}"/>
          </ac:picMkLst>
        </pc:picChg>
      </pc:sldChg>
      <pc:sldChg chg="modSp">
        <pc:chgData name="Jo Baylie" userId="S::jo.baylie@walsh-junior.surrey.sch.uk::66d42e3f-62a9-41b9-802c-3ad016699c9d" providerId="AD" clId="Web-{DF430D2A-0C71-7F82-430E-02536DC9868A}" dt="2026-09-04T12:39:33.161" v="365" actId="20577"/>
        <pc:sldMkLst>
          <pc:docMk/>
          <pc:sldMk cId="0" sldId="262"/>
        </pc:sldMkLst>
        <pc:spChg chg="mod">
          <ac:chgData name="Jo Baylie" userId="S::jo.baylie@walsh-junior.surrey.sch.uk::66d42e3f-62a9-41b9-802c-3ad016699c9d" providerId="AD" clId="Web-{DF430D2A-0C71-7F82-430E-02536DC9868A}" dt="2026-09-04T12:39:33.161" v="365" actId="20577"/>
          <ac:spMkLst>
            <pc:docMk/>
            <pc:sldMk cId="0" sldId="262"/>
            <ac:spMk id="17" creationId="{67888C79-8A77-4D85-AD26-D86167E79659}"/>
          </ac:spMkLst>
        </pc:spChg>
      </pc:sldChg>
      <pc:sldChg chg="modSp">
        <pc:chgData name="Jo Baylie" userId="S::jo.baylie@walsh-junior.surrey.sch.uk::66d42e3f-62a9-41b9-802c-3ad016699c9d" providerId="AD" clId="Web-{DF430D2A-0C71-7F82-430E-02536DC9868A}" dt="2026-09-04T12:33:54.184" v="239"/>
        <pc:sldMkLst>
          <pc:docMk/>
          <pc:sldMk cId="423392803" sldId="270"/>
        </pc:sldMkLst>
        <pc:graphicFrameChg chg="mod modGraphic">
          <ac:chgData name="Jo Baylie" userId="S::jo.baylie@walsh-junior.surrey.sch.uk::66d42e3f-62a9-41b9-802c-3ad016699c9d" providerId="AD" clId="Web-{DF430D2A-0C71-7F82-430E-02536DC9868A}" dt="2026-09-04T12:33:54.184" v="239"/>
          <ac:graphicFrameMkLst>
            <pc:docMk/>
            <pc:sldMk cId="423392803" sldId="270"/>
            <ac:graphicFrameMk id="10" creationId="{D516DCB8-10E4-4C84-B986-2D08E3EBDBE0}"/>
          </ac:graphicFrameMkLst>
        </pc:graphicFrameChg>
      </pc:sldChg>
      <pc:sldChg chg="modSp">
        <pc:chgData name="Jo Baylie" userId="S::jo.baylie@walsh-junior.surrey.sch.uk::66d42e3f-62a9-41b9-802c-3ad016699c9d" providerId="AD" clId="Web-{DF430D2A-0C71-7F82-430E-02536DC9868A}" dt="2026-09-04T12:32:28.584" v="184"/>
        <pc:sldMkLst>
          <pc:docMk/>
          <pc:sldMk cId="12647301" sldId="271"/>
        </pc:sldMkLst>
        <pc:graphicFrameChg chg="mod modGraphic">
          <ac:chgData name="Jo Baylie" userId="S::jo.baylie@walsh-junior.surrey.sch.uk::66d42e3f-62a9-41b9-802c-3ad016699c9d" providerId="AD" clId="Web-{DF430D2A-0C71-7F82-430E-02536DC9868A}" dt="2026-09-04T12:32:28.584" v="184"/>
          <ac:graphicFrameMkLst>
            <pc:docMk/>
            <pc:sldMk cId="12647301" sldId="271"/>
            <ac:graphicFrameMk id="16" creationId="{5EF1A4B7-FEC3-0B95-AE9E-085864C09ED6}"/>
          </ac:graphicFrameMkLst>
        </pc:graphicFrameChg>
      </pc:sldChg>
      <pc:sldChg chg="modSp">
        <pc:chgData name="Jo Baylie" userId="S::jo.baylie@walsh-junior.surrey.sch.uk::66d42e3f-62a9-41b9-802c-3ad016699c9d" providerId="AD" clId="Web-{DF430D2A-0C71-7F82-430E-02536DC9868A}" dt="2026-09-04T12:20:21.985" v="8" actId="20577"/>
        <pc:sldMkLst>
          <pc:docMk/>
          <pc:sldMk cId="3662660565" sldId="275"/>
        </pc:sldMkLst>
        <pc:spChg chg="mod">
          <ac:chgData name="Jo Baylie" userId="S::jo.baylie@walsh-junior.surrey.sch.uk::66d42e3f-62a9-41b9-802c-3ad016699c9d" providerId="AD" clId="Web-{DF430D2A-0C71-7F82-430E-02536DC9868A}" dt="2026-09-04T12:20:21.985" v="8" actId="20577"/>
          <ac:spMkLst>
            <pc:docMk/>
            <pc:sldMk cId="3662660565" sldId="275"/>
            <ac:spMk id="9" creationId="{B73719B7-2FB8-724E-21FC-C5EAEB397522}"/>
          </ac:spMkLst>
        </pc:spChg>
      </pc:sldChg>
      <pc:sldChg chg="addSp modSp">
        <pc:chgData name="Jo Baylie" userId="S::jo.baylie@walsh-junior.surrey.sch.uk::66d42e3f-62a9-41b9-802c-3ad016699c9d" providerId="AD" clId="Web-{DF430D2A-0C71-7F82-430E-02536DC9868A}" dt="2026-09-04T12:30:39.357" v="176" actId="1076"/>
        <pc:sldMkLst>
          <pc:docMk/>
          <pc:sldMk cId="3988563034" sldId="276"/>
        </pc:sldMkLst>
        <pc:spChg chg="mod">
          <ac:chgData name="Jo Baylie" userId="S::jo.baylie@walsh-junior.surrey.sch.uk::66d42e3f-62a9-41b9-802c-3ad016699c9d" providerId="AD" clId="Web-{DF430D2A-0C71-7F82-430E-02536DC9868A}" dt="2026-09-04T12:27:46.501" v="138" actId="1076"/>
          <ac:spMkLst>
            <pc:docMk/>
            <pc:sldMk cId="3988563034" sldId="276"/>
            <ac:spMk id="9" creationId="{00000000-0000-0000-0000-000000000000}"/>
          </ac:spMkLst>
        </pc:spChg>
        <pc:spChg chg="add mod">
          <ac:chgData name="Jo Baylie" userId="S::jo.baylie@walsh-junior.surrey.sch.uk::66d42e3f-62a9-41b9-802c-3ad016699c9d" providerId="AD" clId="Web-{DF430D2A-0C71-7F82-430E-02536DC9868A}" dt="2026-09-04T12:29:05.038" v="174" actId="1076"/>
          <ac:spMkLst>
            <pc:docMk/>
            <pc:sldMk cId="3988563034" sldId="276"/>
            <ac:spMk id="10" creationId="{EE82A44D-DC9B-682D-594E-31E5BC697B90}"/>
          </ac:spMkLst>
        </pc:spChg>
        <pc:picChg chg="mod">
          <ac:chgData name="Jo Baylie" userId="S::jo.baylie@walsh-junior.surrey.sch.uk::66d42e3f-62a9-41b9-802c-3ad016699c9d" providerId="AD" clId="Web-{DF430D2A-0C71-7F82-430E-02536DC9868A}" dt="2026-09-04T12:27:48.329" v="139" actId="1076"/>
          <ac:picMkLst>
            <pc:docMk/>
            <pc:sldMk cId="3988563034" sldId="276"/>
            <ac:picMk id="11" creationId="{F2C93ACB-4C9E-9607-F7C1-B221E4205512}"/>
          </ac:picMkLst>
        </pc:picChg>
        <pc:picChg chg="mod">
          <ac:chgData name="Jo Baylie" userId="S::jo.baylie@walsh-junior.surrey.sch.uk::66d42e3f-62a9-41b9-802c-3ad016699c9d" providerId="AD" clId="Web-{DF430D2A-0C71-7F82-430E-02536DC9868A}" dt="2026-09-04T12:27:50.720" v="140" actId="1076"/>
          <ac:picMkLst>
            <pc:docMk/>
            <pc:sldMk cId="3988563034" sldId="276"/>
            <ac:picMk id="12" creationId="{2D2B340B-52F6-C6DE-DA0D-032274D8C728}"/>
          </ac:picMkLst>
        </pc:picChg>
        <pc:picChg chg="add mod">
          <ac:chgData name="Jo Baylie" userId="S::jo.baylie@walsh-junior.surrey.sch.uk::66d42e3f-62a9-41b9-802c-3ad016699c9d" providerId="AD" clId="Web-{DF430D2A-0C71-7F82-430E-02536DC9868A}" dt="2026-09-04T12:30:39.357" v="176" actId="1076"/>
          <ac:picMkLst>
            <pc:docMk/>
            <pc:sldMk cId="3988563034" sldId="276"/>
            <ac:picMk id="13" creationId="{8279E056-82A7-2736-4734-50F6A0E41005}"/>
          </ac:picMkLst>
        </pc:picChg>
      </pc:sldChg>
    </pc:docChg>
  </pc:docChgLst>
  <pc:docChgLst>
    <pc:chgData name="Lucy Tregunna" userId="S::lucy.tregunna@walsh-junior.surrey.sch.uk::662a4887-7d12-44d7-a9e3-03478f8f4321" providerId="AD" clId="Web-{6427CA22-0B6D-F4F4-22F8-47D40AE195A4}"/>
    <pc:docChg chg="modSld">
      <pc:chgData name="Lucy Tregunna" userId="S::lucy.tregunna@walsh-junior.surrey.sch.uk::662a4887-7d12-44d7-a9e3-03478f8f4321" providerId="AD" clId="Web-{6427CA22-0B6D-F4F4-22F8-47D40AE195A4}" dt="2026-09-08T15:07:15.515" v="26"/>
      <pc:docMkLst>
        <pc:docMk/>
      </pc:docMkLst>
      <pc:sldChg chg="addSp delSp modSp">
        <pc:chgData name="Lucy Tregunna" userId="S::lucy.tregunna@walsh-junior.surrey.sch.uk::662a4887-7d12-44d7-a9e3-03478f8f4321" providerId="AD" clId="Web-{6427CA22-0B6D-F4F4-22F8-47D40AE195A4}" dt="2026-09-08T15:07:15.515" v="26"/>
        <pc:sldMkLst>
          <pc:docMk/>
          <pc:sldMk cId="0" sldId="260"/>
        </pc:sldMkLst>
        <pc:spChg chg="mod">
          <ac:chgData name="Lucy Tregunna" userId="S::lucy.tregunna@walsh-junior.surrey.sch.uk::662a4887-7d12-44d7-a9e3-03478f8f4321" providerId="AD" clId="Web-{6427CA22-0B6D-F4F4-22F8-47D40AE195A4}" dt="2026-09-08T15:04:54.946" v="21" actId="1076"/>
          <ac:spMkLst>
            <pc:docMk/>
            <pc:sldMk cId="0" sldId="260"/>
            <ac:spMk id="4" creationId="{00000000-0000-0000-0000-000000000000}"/>
          </ac:spMkLst>
        </pc:spChg>
        <pc:spChg chg="mod">
          <ac:chgData name="Lucy Tregunna" userId="S::lucy.tregunna@walsh-junior.surrey.sch.uk::662a4887-7d12-44d7-a9e3-03478f8f4321" providerId="AD" clId="Web-{6427CA22-0B6D-F4F4-22F8-47D40AE195A4}" dt="2026-09-08T15:04:27.977" v="16" actId="1076"/>
          <ac:spMkLst>
            <pc:docMk/>
            <pc:sldMk cId="0" sldId="260"/>
            <ac:spMk id="6" creationId="{00000000-0000-0000-0000-000000000000}"/>
          </ac:spMkLst>
        </pc:spChg>
        <pc:spChg chg="mod">
          <ac:chgData name="Lucy Tregunna" userId="S::lucy.tregunna@walsh-junior.surrey.sch.uk::662a4887-7d12-44d7-a9e3-03478f8f4321" providerId="AD" clId="Web-{6427CA22-0B6D-F4F4-22F8-47D40AE195A4}" dt="2026-09-08T15:04:24.492" v="15" actId="1076"/>
          <ac:spMkLst>
            <pc:docMk/>
            <pc:sldMk cId="0" sldId="260"/>
            <ac:spMk id="7" creationId="{00000000-0000-0000-0000-000000000000}"/>
          </ac:spMkLst>
        </pc:spChg>
        <pc:spChg chg="mod">
          <ac:chgData name="Lucy Tregunna" userId="S::lucy.tregunna@walsh-junior.surrey.sch.uk::662a4887-7d12-44d7-a9e3-03478f8f4321" providerId="AD" clId="Web-{6427CA22-0B6D-F4F4-22F8-47D40AE195A4}" dt="2026-09-08T15:05:22.557" v="23"/>
          <ac:spMkLst>
            <pc:docMk/>
            <pc:sldMk cId="0" sldId="260"/>
            <ac:spMk id="9" creationId="{00000000-0000-0000-0000-000000000000}"/>
          </ac:spMkLst>
        </pc:spChg>
        <pc:grpChg chg="mod">
          <ac:chgData name="Lucy Tregunna" userId="S::lucy.tregunna@walsh-junior.surrey.sch.uk::662a4887-7d12-44d7-a9e3-03478f8f4321" providerId="AD" clId="Web-{6427CA22-0B6D-F4F4-22F8-47D40AE195A4}" dt="2026-09-08T15:04:59.947" v="22" actId="1076"/>
          <ac:grpSpMkLst>
            <pc:docMk/>
            <pc:sldMk cId="0" sldId="260"/>
            <ac:grpSpMk id="5" creationId="{00000000-0000-0000-0000-000000000000}"/>
          </ac:grpSpMkLst>
        </pc:grpChg>
        <pc:picChg chg="add mod modCrop">
          <ac:chgData name="Lucy Tregunna" userId="S::lucy.tregunna@walsh-junior.surrey.sch.uk::662a4887-7d12-44d7-a9e3-03478f8f4321" providerId="AD" clId="Web-{6427CA22-0B6D-F4F4-22F8-47D40AE195A4}" dt="2026-09-08T15:04:08.398" v="14" actId="1076"/>
          <ac:picMkLst>
            <pc:docMk/>
            <pc:sldMk cId="0" sldId="260"/>
            <ac:picMk id="11" creationId="{539256D4-0692-6559-9FED-A25596B01A54}"/>
          </ac:picMkLst>
        </pc:picChg>
        <pc:picChg chg="add mod">
          <ac:chgData name="Lucy Tregunna" userId="S::lucy.tregunna@walsh-junior.surrey.sch.uk::662a4887-7d12-44d7-a9e3-03478f8f4321" providerId="AD" clId="Web-{6427CA22-0B6D-F4F4-22F8-47D40AE195A4}" dt="2026-09-08T15:07:01.405" v="25" actId="1076"/>
          <ac:picMkLst>
            <pc:docMk/>
            <pc:sldMk cId="0" sldId="260"/>
            <ac:picMk id="12" creationId="{E8EFF6A6-F65E-A347-4777-634327E8DD38}"/>
          </ac:picMkLst>
        </pc:picChg>
      </pc:sldChg>
    </pc:docChg>
  </pc:docChgLst>
  <pc:docChgLst>
    <pc:chgData name="Jo Baylie" userId="S::jo.baylie@walsh-junior.surrey.sch.uk::66d42e3f-62a9-41b9-802c-3ad016699c9d" providerId="AD" clId="Web-{D54F8896-C08B-9198-B7E6-A9CF2FD35FE2}"/>
    <pc:docChg chg="modSld">
      <pc:chgData name="Jo Baylie" userId="S::jo.baylie@walsh-junior.surrey.sch.uk::66d42e3f-62a9-41b9-802c-3ad016699c9d" providerId="AD" clId="Web-{D54F8896-C08B-9198-B7E6-A9CF2FD35FE2}" dt="2026-09-10T14:04:31.807" v="0" actId="1076"/>
      <pc:docMkLst>
        <pc:docMk/>
      </pc:docMkLst>
      <pc:sldChg chg="modSp">
        <pc:chgData name="Jo Baylie" userId="S::jo.baylie@walsh-junior.surrey.sch.uk::66d42e3f-62a9-41b9-802c-3ad016699c9d" providerId="AD" clId="Web-{D54F8896-C08B-9198-B7E6-A9CF2FD35FE2}" dt="2026-09-10T14:04:31.807" v="0" actId="1076"/>
        <pc:sldMkLst>
          <pc:docMk/>
          <pc:sldMk cId="0" sldId="260"/>
        </pc:sldMkLst>
        <pc:picChg chg="mod">
          <ac:chgData name="Jo Baylie" userId="S::jo.baylie@walsh-junior.surrey.sch.uk::66d42e3f-62a9-41b9-802c-3ad016699c9d" providerId="AD" clId="Web-{D54F8896-C08B-9198-B7E6-A9CF2FD35FE2}" dt="2026-09-10T14:04:31.807" v="0" actId="1076"/>
          <ac:picMkLst>
            <pc:docMk/>
            <pc:sldMk cId="0" sldId="260"/>
            <ac:picMk id="11" creationId="{539256D4-0692-6559-9FED-A25596B01A54}"/>
          </ac:picMkLst>
        </pc:picChg>
      </pc:sldChg>
    </pc:docChg>
  </pc:docChgLst>
  <pc:docChgLst>
    <pc:chgData name="Lucy Tregunna" userId="S::lucy.tregunna@walsh-junior.surrey.sch.uk::662a4887-7d12-44d7-a9e3-03478f8f4321" providerId="AD" clId="Web-{CA63EEC9-2487-D940-7D9C-B0AD9FE6CE82}"/>
    <pc:docChg chg="addSld modSld">
      <pc:chgData name="Lucy Tregunna" userId="S::lucy.tregunna@walsh-junior.surrey.sch.uk::662a4887-7d12-44d7-a9e3-03478f8f4321" providerId="AD" clId="Web-{CA63EEC9-2487-D940-7D9C-B0AD9FE6CE82}" dt="2026-09-08T15:31:26.163" v="17" actId="20577"/>
      <pc:docMkLst>
        <pc:docMk/>
      </pc:docMkLst>
      <pc:sldChg chg="addSp delSp modSp add replId">
        <pc:chgData name="Lucy Tregunna" userId="S::lucy.tregunna@walsh-junior.surrey.sch.uk::662a4887-7d12-44d7-a9e3-03478f8f4321" providerId="AD" clId="Web-{CA63EEC9-2487-D940-7D9C-B0AD9FE6CE82}" dt="2026-09-08T15:31:26.163" v="17" actId="20577"/>
        <pc:sldMkLst>
          <pc:docMk/>
          <pc:sldMk cId="1066726335" sldId="283"/>
        </pc:sldMkLst>
        <pc:spChg chg="add mod">
          <ac:chgData name="Lucy Tregunna" userId="S::lucy.tregunna@walsh-junior.surrey.sch.uk::662a4887-7d12-44d7-a9e3-03478f8f4321" providerId="AD" clId="Web-{CA63EEC9-2487-D940-7D9C-B0AD9FE6CE82}" dt="2026-09-08T15:31:26.163" v="17" actId="20577"/>
          <ac:spMkLst>
            <pc:docMk/>
            <pc:sldMk cId="1066726335" sldId="283"/>
            <ac:spMk id="14" creationId="{863CAC6C-AEB8-D121-2F60-4FA74202E64C}"/>
          </ac:spMkLst>
        </pc:spChg>
        <pc:picChg chg="add mod modCrop">
          <ac:chgData name="Lucy Tregunna" userId="S::lucy.tregunna@walsh-junior.surrey.sch.uk::662a4887-7d12-44d7-a9e3-03478f8f4321" providerId="AD" clId="Web-{CA63EEC9-2487-D940-7D9C-B0AD9FE6CE82}" dt="2026-09-08T15:31:12.928" v="13" actId="1076"/>
          <ac:picMkLst>
            <pc:docMk/>
            <pc:sldMk cId="1066726335" sldId="283"/>
            <ac:picMk id="3" creationId="{5ADE7358-82E2-0250-C2F5-018081D070E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0D37F-9485-4D93-9C2B-4F99D5A0CB8D}"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FE5471-4A52-4197-9F93-5BF319102A55}" type="slidenum">
              <a:rPr lang="en-GB" smtClean="0"/>
              <a:t>‹#›</a:t>
            </a:fld>
            <a:endParaRPr lang="en-GB"/>
          </a:p>
        </p:txBody>
      </p:sp>
    </p:spTree>
    <p:extLst>
      <p:ext uri="{BB962C8B-B14F-4D97-AF65-F5344CB8AC3E}">
        <p14:creationId xmlns:p14="http://schemas.microsoft.com/office/powerpoint/2010/main" val="2698173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Highlight the importance of being in on time to complete morning activities (interventions and reading with adults etc) and how assembly brings us all together – children who aren’t in during this time feel disconnected from school and their peers. </a:t>
            </a:r>
          </a:p>
          <a:p>
            <a:endParaRPr lang="en-GB" dirty="0"/>
          </a:p>
        </p:txBody>
      </p:sp>
      <p:sp>
        <p:nvSpPr>
          <p:cNvPr id="4" name="Slide Number Placeholder 3"/>
          <p:cNvSpPr>
            <a:spLocks noGrp="1"/>
          </p:cNvSpPr>
          <p:nvPr>
            <p:ph type="sldNum" sz="quarter" idx="5"/>
          </p:nvPr>
        </p:nvSpPr>
        <p:spPr/>
        <p:txBody>
          <a:bodyPr/>
          <a:lstStyle/>
          <a:p>
            <a:fld id="{06FE5471-4A52-4197-9F93-5BF319102A55}" type="slidenum">
              <a:rPr lang="en-GB" smtClean="0"/>
              <a:t>11</a:t>
            </a:fld>
            <a:endParaRPr lang="en-GB"/>
          </a:p>
        </p:txBody>
      </p:sp>
    </p:spTree>
    <p:extLst>
      <p:ext uri="{BB962C8B-B14F-4D97-AF65-F5344CB8AC3E}">
        <p14:creationId xmlns:p14="http://schemas.microsoft.com/office/powerpoint/2010/main" val="311233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Reading comes in SO many different forms so build it into everyday life – recipes, signs, song lyrics. Reading for pleasure – children copy what they see and not what they’re told so we need to role model reading. Build it as a ritual into your routine.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88F21-C0B0-4447-A09B-658443D522C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5773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6FE5471-4A52-4197-9F93-5BF319102A55}" type="slidenum">
              <a:rPr lang="en-GB" smtClean="0"/>
              <a:t>19</a:t>
            </a:fld>
            <a:endParaRPr lang="en-GB"/>
          </a:p>
        </p:txBody>
      </p:sp>
    </p:spTree>
    <p:extLst>
      <p:ext uri="{BB962C8B-B14F-4D97-AF65-F5344CB8AC3E}">
        <p14:creationId xmlns:p14="http://schemas.microsoft.com/office/powerpoint/2010/main" val="45974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6FE5471-4A52-4197-9F93-5BF319102A55}" type="slidenum">
              <a:rPr lang="en-GB" smtClean="0"/>
              <a:t>21</a:t>
            </a:fld>
            <a:endParaRPr lang="en-GB"/>
          </a:p>
        </p:txBody>
      </p:sp>
    </p:spTree>
    <p:extLst>
      <p:ext uri="{BB962C8B-B14F-4D97-AF65-F5344CB8AC3E}">
        <p14:creationId xmlns:p14="http://schemas.microsoft.com/office/powerpoint/2010/main" val="3321933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want to be a community hub and the more we can gather people in our hub – Café W – the more support we are able to gain. Any topics you are interested in, please let us know. </a:t>
            </a:r>
          </a:p>
          <a:p>
            <a:r>
              <a:rPr lang="en-GB" dirty="0"/>
              <a:t>ELSA books – can loan to families!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88F21-C0B0-4447-A09B-658443D522C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4581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3.tmp"/></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7896817" y="4031645"/>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159966" y="7030399"/>
            <a:ext cx="16230600" cy="2050414"/>
          </a:xfrm>
          <a:prstGeom prst="rect">
            <a:avLst/>
          </a:prstGeom>
        </p:spPr>
        <p:txBody>
          <a:bodyPr lIns="0" tIns="0" rIns="0" bIns="0" rtlCol="0" anchor="t">
            <a:spAutoFit/>
          </a:bodyPr>
          <a:lstStyle/>
          <a:p>
            <a:pPr algn="ctr">
              <a:lnSpc>
                <a:spcPts val="8260"/>
              </a:lnSpc>
              <a:spcBef>
                <a:spcPct val="0"/>
              </a:spcBef>
            </a:pPr>
            <a:r>
              <a:rPr lang="en-US" sz="5900">
                <a:solidFill>
                  <a:srgbClr val="000000"/>
                </a:solidFill>
                <a:latin typeface="Helvetica Now Italics"/>
                <a:ea typeface="Helvetica Now Italics"/>
                <a:cs typeface="Helvetica Now Italics"/>
                <a:sym typeface="Helvetica Now Italics"/>
              </a:rPr>
              <a:t>‘Flourishing together, with God as our firm foundation’.</a:t>
            </a:r>
          </a:p>
        </p:txBody>
      </p:sp>
      <p:sp>
        <p:nvSpPr>
          <p:cNvPr id="9" name="TextBox 9"/>
          <p:cNvSpPr txBox="1"/>
          <p:nvPr/>
        </p:nvSpPr>
        <p:spPr>
          <a:xfrm>
            <a:off x="786257" y="1628157"/>
            <a:ext cx="16717998" cy="1019123"/>
          </a:xfrm>
          <a:prstGeom prst="rect">
            <a:avLst/>
          </a:prstGeom>
        </p:spPr>
        <p:txBody>
          <a:bodyPr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Year 5 parent presentation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517873"/>
            <a:ext cx="18288000" cy="3034990"/>
            <a:chOff x="0" y="-38100"/>
            <a:chExt cx="4816593" cy="863286"/>
          </a:xfrm>
        </p:grpSpPr>
        <p:sp>
          <p:nvSpPr>
            <p:cNvPr id="6" name="Freeform 6"/>
            <p:cNvSpPr/>
            <p:nvPr/>
          </p:nvSpPr>
          <p:spPr>
            <a:xfrm>
              <a:off x="0" y="12386"/>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3810001" y="1628157"/>
            <a:ext cx="9372600" cy="982192"/>
          </a:xfrm>
          <a:prstGeom prst="rect">
            <a:avLst/>
          </a:prstGeom>
        </p:spPr>
        <p:txBody>
          <a:bodyPr wrap="square"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Year 5 Staff</a:t>
            </a:r>
          </a:p>
        </p:txBody>
      </p:sp>
      <p:sp>
        <p:nvSpPr>
          <p:cNvPr id="9" name="TextBox 9"/>
          <p:cNvSpPr txBox="1"/>
          <p:nvPr/>
        </p:nvSpPr>
        <p:spPr>
          <a:xfrm>
            <a:off x="227506" y="3658352"/>
            <a:ext cx="8425213" cy="2475678"/>
          </a:xfrm>
          <a:prstGeom prst="rect">
            <a:avLst/>
          </a:prstGeom>
        </p:spPr>
        <p:txBody>
          <a:bodyPr wrap="square" lIns="0" tIns="0" rIns="0" bIns="0" rtlCol="0" anchor="t">
            <a:spAutoFit/>
          </a:bodyPr>
          <a:lstStyle/>
          <a:p>
            <a:pPr>
              <a:lnSpc>
                <a:spcPts val="3919"/>
              </a:lnSpc>
            </a:pPr>
            <a:r>
              <a:rPr lang="en-US" sz="3200">
                <a:solidFill>
                  <a:srgbClr val="000000"/>
                </a:solidFill>
                <a:latin typeface="Helvetica Now"/>
                <a:ea typeface="Helvetica Now"/>
                <a:cs typeface="Helvetica Now"/>
                <a:sym typeface="Helvetica Now"/>
              </a:rPr>
              <a:t> </a:t>
            </a:r>
            <a:r>
              <a:rPr lang="en-US" sz="2800" b="1">
                <a:solidFill>
                  <a:srgbClr val="000000"/>
                </a:solidFill>
                <a:latin typeface="Helvetica Now"/>
                <a:ea typeface="Helvetica Now"/>
                <a:cs typeface="Helvetica Now"/>
                <a:sym typeface="Helvetica Now"/>
              </a:rPr>
              <a:t>          </a:t>
            </a:r>
            <a:endParaRPr lang="en-US" sz="2800" b="1">
              <a:solidFill>
                <a:srgbClr val="000000"/>
              </a:solidFill>
              <a:latin typeface="Helvetica Now"/>
              <a:ea typeface="Helvetica Now"/>
              <a:cs typeface="Helvetica Now"/>
            </a:endParaRPr>
          </a:p>
          <a:p>
            <a:pPr>
              <a:lnSpc>
                <a:spcPts val="3919"/>
              </a:lnSpc>
            </a:pPr>
            <a:r>
              <a:rPr lang="en-US" sz="2800" b="1" dirty="0">
                <a:solidFill>
                  <a:srgbClr val="000000"/>
                </a:solidFill>
                <a:latin typeface="Helvetica Now"/>
                <a:ea typeface="Helvetica Now"/>
                <a:cs typeface="Helvetica Now"/>
                <a:sym typeface="Helvetica Now"/>
              </a:rPr>
              <a:t>        </a:t>
            </a:r>
            <a:endParaRPr lang="en-US" sz="2800" b="1" dirty="0">
              <a:solidFill>
                <a:srgbClr val="000000"/>
              </a:solidFill>
              <a:latin typeface="Helvetica Now"/>
              <a:ea typeface="Helvetica Now"/>
              <a:cs typeface="Helvetica Now"/>
            </a:endParaRPr>
          </a:p>
          <a:p>
            <a:pPr>
              <a:lnSpc>
                <a:spcPts val="3919"/>
              </a:lnSpc>
            </a:pPr>
            <a:r>
              <a:rPr lang="en-US" sz="2800" b="1" dirty="0">
                <a:solidFill>
                  <a:srgbClr val="000000"/>
                </a:solidFill>
                <a:latin typeface="Helvetica Now"/>
                <a:ea typeface="Helvetica Now"/>
                <a:cs typeface="Helvetica Now"/>
                <a:sym typeface="Helvetica Now"/>
              </a:rPr>
              <a:t>​</a:t>
            </a:r>
            <a:endParaRPr lang="en-US" sz="2800" b="1" dirty="0">
              <a:solidFill>
                <a:srgbClr val="000000"/>
              </a:solidFill>
              <a:latin typeface="Helvetica Now"/>
              <a:ea typeface="Helvetica Now"/>
              <a:cs typeface="Helvetica Now"/>
            </a:endParaRPr>
          </a:p>
          <a:p>
            <a:pPr>
              <a:lnSpc>
                <a:spcPts val="3919"/>
              </a:lnSpc>
            </a:pPr>
            <a:endParaRPr lang="en-US" sz="2800" b="1" dirty="0">
              <a:solidFill>
                <a:srgbClr val="000000"/>
              </a:solidFill>
              <a:latin typeface="Helvetica Now"/>
              <a:ea typeface="Helvetica Now"/>
              <a:cs typeface="Helvetica Now"/>
            </a:endParaRPr>
          </a:p>
          <a:p>
            <a:pPr>
              <a:lnSpc>
                <a:spcPts val="3919"/>
              </a:lnSpc>
            </a:pPr>
            <a:r>
              <a:rPr lang="en-US" sz="2800" b="1">
                <a:solidFill>
                  <a:srgbClr val="000000"/>
                </a:solidFill>
                <a:highlight>
                  <a:srgbClr val="C9C4D8"/>
                </a:highlight>
                <a:latin typeface="Helvetica Now"/>
                <a:ea typeface="Helvetica Now"/>
                <a:cs typeface="Helvetica Now"/>
                <a:sym typeface="Helvetica Now"/>
              </a:rPr>
              <a:t>​</a:t>
            </a:r>
            <a:endParaRPr lang="en-US" sz="2800" b="1">
              <a:solidFill>
                <a:srgbClr val="000000"/>
              </a:solidFill>
              <a:highlight>
                <a:srgbClr val="C9C4D8"/>
              </a:highlight>
              <a:latin typeface="Helvetica Now"/>
              <a:ea typeface="Helvetica Now"/>
              <a:cs typeface="Helvetica Now"/>
            </a:endParaRPr>
          </a:p>
        </p:txBody>
      </p:sp>
      <p:pic>
        <p:nvPicPr>
          <p:cNvPr id="10" name="Picture 9">
            <a:extLst>
              <a:ext uri="{FF2B5EF4-FFF2-40B4-BE49-F238E27FC236}">
                <a16:creationId xmlns:a16="http://schemas.microsoft.com/office/drawing/2014/main" id="{805B3078-E6CA-545F-C805-9629AF185F0A}"/>
              </a:ext>
            </a:extLst>
          </p:cNvPr>
          <p:cNvPicPr>
            <a:picLocks noChangeAspect="1"/>
          </p:cNvPicPr>
          <p:nvPr/>
        </p:nvPicPr>
        <p:blipFill>
          <a:blip r:embed="rId3"/>
          <a:stretch>
            <a:fillRect/>
          </a:stretch>
        </p:blipFill>
        <p:spPr>
          <a:xfrm>
            <a:off x="14457385" y="6417129"/>
            <a:ext cx="3450635" cy="3456732"/>
          </a:xfrm>
          <a:prstGeom prst="rect">
            <a:avLst/>
          </a:prstGeom>
        </p:spPr>
      </p:pic>
      <p:sp>
        <p:nvSpPr>
          <p:cNvPr id="11" name="TextBox 10">
            <a:extLst>
              <a:ext uri="{FF2B5EF4-FFF2-40B4-BE49-F238E27FC236}">
                <a16:creationId xmlns:a16="http://schemas.microsoft.com/office/drawing/2014/main" id="{4E7A4302-A2DA-F9F5-B88D-B4735BCC1198}"/>
              </a:ext>
            </a:extLst>
          </p:cNvPr>
          <p:cNvSpPr txBox="1"/>
          <p:nvPr/>
        </p:nvSpPr>
        <p:spPr>
          <a:xfrm>
            <a:off x="8284029" y="3771900"/>
            <a:ext cx="9144000"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u="sng">
                <a:latin typeface="Helvetica Now"/>
              </a:rPr>
              <a:t>Class 5GB</a:t>
            </a:r>
            <a:endParaRPr lang="en-US" sz="4000" u="sng" dirty="0">
              <a:latin typeface="Helvetica Now"/>
            </a:endParaRPr>
          </a:p>
          <a:p>
            <a:endParaRPr lang="en-US" sz="4000" u="sng" dirty="0">
              <a:latin typeface="Helvetica Now"/>
            </a:endParaRPr>
          </a:p>
          <a:p>
            <a:r>
              <a:rPr lang="en-US" sz="4000" dirty="0" err="1">
                <a:latin typeface="Helvetica Now"/>
              </a:rPr>
              <a:t>Mrs</a:t>
            </a:r>
            <a:r>
              <a:rPr lang="en-US" sz="4000" dirty="0">
                <a:latin typeface="Helvetica Now"/>
              </a:rPr>
              <a:t> Goddard (Monday and Tuesday)</a:t>
            </a:r>
          </a:p>
          <a:p>
            <a:endParaRPr lang="en-US" sz="4000" dirty="0">
              <a:latin typeface="Helvetica Now"/>
            </a:endParaRPr>
          </a:p>
          <a:p>
            <a:r>
              <a:rPr lang="en-US" sz="4000" dirty="0" err="1">
                <a:latin typeface="Helvetica Now"/>
                <a:ea typeface="Calibri"/>
                <a:cs typeface="Calibri"/>
              </a:rPr>
              <a:t>Mrs</a:t>
            </a:r>
            <a:r>
              <a:rPr lang="en-US" sz="4000" dirty="0">
                <a:latin typeface="Helvetica Now"/>
                <a:ea typeface="Calibri"/>
                <a:cs typeface="Calibri"/>
              </a:rPr>
              <a:t> Baylie (Wednesday-Friday)</a:t>
            </a:r>
          </a:p>
          <a:p>
            <a:endParaRPr lang="en-US" sz="4000" dirty="0">
              <a:latin typeface="Helvetica Now"/>
              <a:ea typeface="Calibri"/>
              <a:cs typeface="Calibri"/>
            </a:endParaRPr>
          </a:p>
          <a:p>
            <a:r>
              <a:rPr lang="en-US" sz="4000">
                <a:latin typeface="Helvetica Now"/>
                <a:ea typeface="Calibri"/>
                <a:cs typeface="Calibri"/>
              </a:rPr>
              <a:t>LSA- Miss Plume</a:t>
            </a:r>
            <a:endParaRPr lang="en-US" sz="4000" dirty="0">
              <a:latin typeface="Helvetica Now"/>
              <a:ea typeface="Calibri"/>
              <a:cs typeface="Calibri"/>
            </a:endParaRPr>
          </a:p>
          <a:p>
            <a:pPr algn="ctr"/>
            <a:endParaRPr lang="en-GB">
              <a:ea typeface="Calibri"/>
              <a:cs typeface="Calibri"/>
            </a:endParaRPr>
          </a:p>
        </p:txBody>
      </p:sp>
      <p:sp>
        <p:nvSpPr>
          <p:cNvPr id="12" name="TextBox 11">
            <a:extLst>
              <a:ext uri="{FF2B5EF4-FFF2-40B4-BE49-F238E27FC236}">
                <a16:creationId xmlns:a16="http://schemas.microsoft.com/office/drawing/2014/main" id="{38C42814-EC43-0CD9-292C-46ACEF4D627E}"/>
              </a:ext>
            </a:extLst>
          </p:cNvPr>
          <p:cNvSpPr txBox="1"/>
          <p:nvPr/>
        </p:nvSpPr>
        <p:spPr>
          <a:xfrm>
            <a:off x="381000" y="3771900"/>
            <a:ext cx="9144000"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4000" b="0" i="0" u="sng" baseline="0">
                <a:solidFill>
                  <a:srgbClr val="000000"/>
                </a:solidFill>
                <a:latin typeface="Helvetica Now"/>
                <a:ea typeface="Segoe UI"/>
                <a:cs typeface="Segoe UI"/>
              </a:rPr>
              <a:t>Class </a:t>
            </a:r>
            <a:r>
              <a:rPr lang="en-US" sz="4000" u="sng">
                <a:solidFill>
                  <a:srgbClr val="000000"/>
                </a:solidFill>
                <a:latin typeface="Helvetica Now"/>
                <a:ea typeface="Segoe UI"/>
                <a:cs typeface="Segoe UI"/>
              </a:rPr>
              <a:t>5T</a:t>
            </a:r>
            <a:r>
              <a:rPr lang="en-US" sz="4000" b="0" i="0" dirty="0">
                <a:solidFill>
                  <a:srgbClr val="000000"/>
                </a:solidFill>
                <a:latin typeface="Helvetica Now"/>
                <a:ea typeface="Segoe UI"/>
                <a:cs typeface="Segoe UI"/>
              </a:rPr>
              <a:t>​</a:t>
            </a:r>
          </a:p>
          <a:p>
            <a:pPr algn="l" rtl="0"/>
            <a:r>
              <a:rPr lang="en-US" sz="4000" b="0" i="0">
                <a:solidFill>
                  <a:srgbClr val="000000"/>
                </a:solidFill>
                <a:latin typeface="Helvetica Now"/>
                <a:ea typeface="Segoe UI"/>
                <a:cs typeface="Segoe UI"/>
              </a:rPr>
              <a:t>​</a:t>
            </a:r>
          </a:p>
          <a:p>
            <a:r>
              <a:rPr lang="en-US" sz="4000" dirty="0" err="1">
                <a:solidFill>
                  <a:srgbClr val="000000"/>
                </a:solidFill>
                <a:latin typeface="Helvetica Now"/>
                <a:ea typeface="Segoe UI"/>
                <a:cs typeface="Segoe UI"/>
              </a:rPr>
              <a:t>Ms</a:t>
            </a:r>
            <a:r>
              <a:rPr lang="en-US" sz="4000" dirty="0">
                <a:solidFill>
                  <a:srgbClr val="000000"/>
                </a:solidFill>
                <a:latin typeface="Helvetica Now"/>
                <a:ea typeface="Segoe UI"/>
                <a:cs typeface="Segoe UI"/>
              </a:rPr>
              <a:t> </a:t>
            </a:r>
            <a:r>
              <a:rPr lang="en-US" sz="4000" dirty="0" err="1">
                <a:solidFill>
                  <a:srgbClr val="000000"/>
                </a:solidFill>
                <a:latin typeface="Helvetica Now"/>
                <a:ea typeface="Segoe UI"/>
                <a:cs typeface="Segoe UI"/>
              </a:rPr>
              <a:t>Tregunna</a:t>
            </a:r>
            <a:r>
              <a:rPr lang="en-US" sz="4000" dirty="0">
                <a:solidFill>
                  <a:srgbClr val="000000"/>
                </a:solidFill>
                <a:latin typeface="Helvetica Now"/>
                <a:ea typeface="Segoe UI"/>
                <a:cs typeface="Segoe UI"/>
              </a:rPr>
              <a:t> </a:t>
            </a:r>
            <a:endParaRPr lang="en-US" sz="4000" b="0" i="0" dirty="0">
              <a:solidFill>
                <a:srgbClr val="000000"/>
              </a:solidFill>
              <a:latin typeface="Helvetica Now"/>
              <a:ea typeface="Segoe UI"/>
              <a:cs typeface="Segoe UI"/>
            </a:endParaRPr>
          </a:p>
          <a:p>
            <a:pPr algn="l" rtl="0"/>
            <a:r>
              <a:rPr lang="en-US" sz="4000" b="0" i="0">
                <a:solidFill>
                  <a:srgbClr val="000000"/>
                </a:solidFill>
                <a:latin typeface="Helvetica Now"/>
                <a:ea typeface="Segoe UI"/>
                <a:cs typeface="Segoe UI"/>
              </a:rPr>
              <a:t>​</a:t>
            </a:r>
          </a:p>
          <a:p>
            <a:pPr algn="l" rtl="0"/>
            <a:r>
              <a:rPr lang="en-US" sz="4000" b="0" i="0">
                <a:solidFill>
                  <a:srgbClr val="000000"/>
                </a:solidFill>
                <a:latin typeface="Helvetica Now"/>
                <a:ea typeface="Segoe UI"/>
                <a:cs typeface="Segoe UI"/>
              </a:rPr>
              <a:t>​</a:t>
            </a:r>
          </a:p>
          <a:p>
            <a:r>
              <a:rPr lang="en-US" sz="4000" b="0" i="0" u="none" strike="noStrike" baseline="0" dirty="0">
                <a:solidFill>
                  <a:srgbClr val="000000"/>
                </a:solidFill>
                <a:latin typeface="Helvetica Now"/>
                <a:ea typeface="Segoe UI"/>
                <a:cs typeface="Segoe UI"/>
              </a:rPr>
              <a:t>LSA- </a:t>
            </a:r>
            <a:r>
              <a:rPr lang="en-US" sz="4000" dirty="0" err="1">
                <a:solidFill>
                  <a:srgbClr val="000000"/>
                </a:solidFill>
                <a:latin typeface="Helvetica Now"/>
                <a:ea typeface="Segoe UI"/>
                <a:cs typeface="Segoe UI"/>
              </a:rPr>
              <a:t>Mrs</a:t>
            </a:r>
            <a:r>
              <a:rPr lang="en-US" sz="4000" dirty="0">
                <a:solidFill>
                  <a:srgbClr val="000000"/>
                </a:solidFill>
                <a:latin typeface="Helvetica Now"/>
                <a:ea typeface="Segoe UI"/>
                <a:cs typeface="Segoe UI"/>
              </a:rPr>
              <a:t> Wanless-</a:t>
            </a:r>
            <a:r>
              <a:rPr lang="en-US" sz="4000" dirty="0" err="1">
                <a:solidFill>
                  <a:srgbClr val="000000"/>
                </a:solidFill>
                <a:latin typeface="Helvetica Now"/>
                <a:ea typeface="Segoe UI"/>
                <a:cs typeface="Segoe UI"/>
              </a:rPr>
              <a:t>Kyme</a:t>
            </a:r>
            <a:endParaRPr lang="en-US" sz="4000" b="0" i="0" u="none" strike="noStrike" baseline="0" dirty="0" err="1">
              <a:solidFill>
                <a:srgbClr val="000000"/>
              </a:solidFill>
              <a:latin typeface="Helvetica Now"/>
              <a:ea typeface="Segoe UI"/>
              <a:cs typeface="Segoe UI"/>
            </a:endParaRPr>
          </a:p>
          <a:p>
            <a:pPr algn="ctr"/>
            <a:endParaRPr lang="en-GB"/>
          </a:p>
        </p:txBody>
      </p:sp>
      <p:sp>
        <p:nvSpPr>
          <p:cNvPr id="13" name="TextBox 12">
            <a:extLst>
              <a:ext uri="{FF2B5EF4-FFF2-40B4-BE49-F238E27FC236}">
                <a16:creationId xmlns:a16="http://schemas.microsoft.com/office/drawing/2014/main" id="{04729139-6AE3-2BAE-E22A-E9809F6942CF}"/>
              </a:ext>
            </a:extLst>
          </p:cNvPr>
          <p:cNvSpPr txBox="1"/>
          <p:nvPr/>
        </p:nvSpPr>
        <p:spPr>
          <a:xfrm>
            <a:off x="232188" y="8558413"/>
            <a:ext cx="806948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a:solidFill>
                  <a:srgbClr val="0070C0"/>
                </a:solidFill>
                <a:ea typeface="Calibri"/>
                <a:cs typeface="Calibri"/>
              </a:rPr>
              <a:t>Mrs Redwin and Mr Neumann will cover PPA time</a:t>
            </a:r>
            <a:endParaRPr lang="en-GB" sz="3200">
              <a:solidFill>
                <a:srgbClr val="0070C0"/>
              </a:solidFill>
              <a:ea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752600" y="1542461"/>
            <a:ext cx="11468114" cy="982192"/>
          </a:xfrm>
          <a:prstGeom prst="rect">
            <a:avLst/>
          </a:prstGeom>
        </p:spPr>
        <p:txBody>
          <a:bodyPr wrap="square"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Our School Values</a:t>
            </a:r>
          </a:p>
        </p:txBody>
      </p:sp>
      <p:pic>
        <p:nvPicPr>
          <p:cNvPr id="10" name="Picture 9">
            <a:extLst>
              <a:ext uri="{FF2B5EF4-FFF2-40B4-BE49-F238E27FC236}">
                <a16:creationId xmlns:a16="http://schemas.microsoft.com/office/drawing/2014/main" id="{20E3CFF2-3303-4333-A15A-7B6F97007070}"/>
              </a:ext>
            </a:extLst>
          </p:cNvPr>
          <p:cNvPicPr>
            <a:picLocks noChangeAspect="1"/>
          </p:cNvPicPr>
          <p:nvPr/>
        </p:nvPicPr>
        <p:blipFill rotWithShape="1">
          <a:blip r:embed="rId3"/>
          <a:srcRect t="1383" b="414"/>
          <a:stretch/>
        </p:blipFill>
        <p:spPr>
          <a:xfrm>
            <a:off x="1447800" y="2685294"/>
            <a:ext cx="11925300" cy="6949888"/>
          </a:xfrm>
          <a:prstGeom prst="rect">
            <a:avLst/>
          </a:prstGeom>
          <a:ln>
            <a:solidFill>
              <a:schemeClr val="tx1"/>
            </a:solidFill>
          </a:ln>
        </p:spPr>
      </p:pic>
      <p:sp>
        <p:nvSpPr>
          <p:cNvPr id="11" name="TextBox 10">
            <a:extLst>
              <a:ext uri="{FF2B5EF4-FFF2-40B4-BE49-F238E27FC236}">
                <a16:creationId xmlns:a16="http://schemas.microsoft.com/office/drawing/2014/main" id="{8E6FC6BB-B920-4D0A-B508-A6CAA580CE1A}"/>
              </a:ext>
            </a:extLst>
          </p:cNvPr>
          <p:cNvSpPr txBox="1"/>
          <p:nvPr/>
        </p:nvSpPr>
        <p:spPr>
          <a:xfrm>
            <a:off x="13868400" y="3975410"/>
            <a:ext cx="4199965" cy="5509200"/>
          </a:xfrm>
          <a:prstGeom prst="rect">
            <a:avLst/>
          </a:prstGeom>
          <a:noFill/>
        </p:spPr>
        <p:txBody>
          <a:bodyPr wrap="square" rtlCol="0">
            <a:spAutoFit/>
          </a:bodyPr>
          <a:lstStyle/>
          <a:p>
            <a:r>
              <a:rPr lang="en-US" sz="3200">
                <a:latin typeface="Helvetica Now" panose="020B0604020202020204" charset="0"/>
              </a:rPr>
              <a:t>Every child is expected to demonstrate and understand our school values.</a:t>
            </a:r>
          </a:p>
          <a:p>
            <a:r>
              <a:rPr lang="en-US" sz="3200">
                <a:latin typeface="Helvetica Now" panose="020B0604020202020204" charset="0"/>
              </a:rPr>
              <a:t>They are displayed in every classroom and around the school, and underpin everything we do. </a:t>
            </a:r>
            <a:endParaRPr lang="en-GB" sz="3200">
              <a:latin typeface="Helvetica Now" panose="020B06040202020202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600201" y="1628157"/>
            <a:ext cx="10465538" cy="982192"/>
          </a:xfrm>
          <a:prstGeom prst="rect">
            <a:avLst/>
          </a:prstGeom>
        </p:spPr>
        <p:txBody>
          <a:bodyPr wrap="square"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Golden Promises</a:t>
            </a:r>
          </a:p>
        </p:txBody>
      </p:sp>
      <p:sp>
        <p:nvSpPr>
          <p:cNvPr id="9" name="TextBox 9"/>
          <p:cNvSpPr txBox="1"/>
          <p:nvPr/>
        </p:nvSpPr>
        <p:spPr>
          <a:xfrm>
            <a:off x="600136" y="4314574"/>
            <a:ext cx="17090240" cy="5539978"/>
          </a:xfrm>
          <a:prstGeom prst="rect">
            <a:avLst/>
          </a:prstGeom>
        </p:spPr>
        <p:txBody>
          <a:bodyPr lIns="0" tIns="0" rIns="0" bIns="0" rtlCol="0" anchor="t">
            <a:spAutoFit/>
          </a:bodyPr>
          <a:lstStyle/>
          <a:p>
            <a:r>
              <a:rPr lang="en-US" sz="6000">
                <a:solidFill>
                  <a:srgbClr val="000000"/>
                </a:solidFill>
                <a:latin typeface="Helvetica Now"/>
                <a:ea typeface="Helvetica Now"/>
                <a:cs typeface="Helvetica Now"/>
                <a:sym typeface="Helvetica Now"/>
              </a:rPr>
              <a:t>Our schools have 3 simple </a:t>
            </a:r>
            <a:r>
              <a:rPr lang="en-US" sz="6000">
                <a:solidFill>
                  <a:srgbClr val="000000"/>
                </a:solidFill>
                <a:highlight>
                  <a:srgbClr val="FFFF00"/>
                </a:highlight>
                <a:latin typeface="Helvetica Now"/>
                <a:ea typeface="Helvetica Now"/>
                <a:cs typeface="Helvetica Now"/>
                <a:sym typeface="Helvetica Now"/>
              </a:rPr>
              <a:t>Golden Promises</a:t>
            </a:r>
            <a:r>
              <a:rPr lang="en-US" sz="6000">
                <a:solidFill>
                  <a:srgbClr val="000000"/>
                </a:solidFill>
                <a:latin typeface="Helvetica Now"/>
                <a:ea typeface="Helvetica Now"/>
                <a:cs typeface="Helvetica Now"/>
                <a:sym typeface="Helvetica Now"/>
              </a:rPr>
              <a:t> that everyone will follow. </a:t>
            </a:r>
          </a:p>
          <a:p>
            <a:endParaRPr lang="en-US" sz="6000">
              <a:solidFill>
                <a:srgbClr val="000000"/>
              </a:solidFill>
              <a:latin typeface="Helvetica Now"/>
              <a:ea typeface="Helvetica Now"/>
              <a:cs typeface="Helvetica Now"/>
              <a:sym typeface="Helvetica Now"/>
            </a:endParaRPr>
          </a:p>
          <a:p>
            <a:pPr marL="457200" indent="-457200">
              <a:buFont typeface="Arial" panose="020B0604020202020204" pitchFamily="34" charset="0"/>
              <a:buChar char="•"/>
            </a:pPr>
            <a:r>
              <a:rPr lang="en-US" sz="6000">
                <a:solidFill>
                  <a:srgbClr val="000000"/>
                </a:solidFill>
                <a:latin typeface="Helvetica Now"/>
                <a:ea typeface="Helvetica Now"/>
                <a:cs typeface="Helvetica Now"/>
                <a:sym typeface="Helvetica Now"/>
              </a:rPr>
              <a:t>I promise to ‘</a:t>
            </a:r>
            <a:r>
              <a:rPr lang="en-US" sz="6000">
                <a:solidFill>
                  <a:srgbClr val="000000"/>
                </a:solidFill>
                <a:highlight>
                  <a:srgbClr val="FFFF00"/>
                </a:highlight>
                <a:latin typeface="Helvetica Now"/>
                <a:ea typeface="Helvetica Now"/>
                <a:cs typeface="Helvetica Now"/>
                <a:sym typeface="Helvetica Now"/>
              </a:rPr>
              <a:t>Be safe</a:t>
            </a:r>
            <a:r>
              <a:rPr lang="en-US" sz="6000">
                <a:solidFill>
                  <a:srgbClr val="000000"/>
                </a:solidFill>
                <a:latin typeface="Helvetica Now"/>
                <a:ea typeface="Helvetica Now"/>
                <a:cs typeface="Helvetica Now"/>
                <a:sym typeface="Helvetica Now"/>
              </a:rPr>
              <a:t>’</a:t>
            </a:r>
          </a:p>
          <a:p>
            <a:pPr marL="457200" indent="-457200">
              <a:buFont typeface="Arial" panose="020B0604020202020204" pitchFamily="34" charset="0"/>
              <a:buChar char="•"/>
            </a:pPr>
            <a:r>
              <a:rPr lang="en-US" sz="6000">
                <a:solidFill>
                  <a:srgbClr val="000000"/>
                </a:solidFill>
                <a:latin typeface="Helvetica Now"/>
                <a:ea typeface="Helvetica Now"/>
                <a:cs typeface="Helvetica Now"/>
                <a:sym typeface="Helvetica Now"/>
              </a:rPr>
              <a:t>I promise to ‘</a:t>
            </a:r>
            <a:r>
              <a:rPr lang="en-US" sz="6000">
                <a:solidFill>
                  <a:srgbClr val="000000"/>
                </a:solidFill>
                <a:highlight>
                  <a:srgbClr val="FFFF00"/>
                </a:highlight>
                <a:latin typeface="Helvetica Now"/>
                <a:ea typeface="Helvetica Now"/>
                <a:cs typeface="Helvetica Now"/>
                <a:sym typeface="Helvetica Now"/>
              </a:rPr>
              <a:t>Be ready</a:t>
            </a:r>
            <a:r>
              <a:rPr lang="en-US" sz="6000">
                <a:solidFill>
                  <a:srgbClr val="000000"/>
                </a:solidFill>
                <a:latin typeface="Helvetica Now"/>
                <a:ea typeface="Helvetica Now"/>
                <a:cs typeface="Helvetica Now"/>
                <a:sym typeface="Helvetica Now"/>
              </a:rPr>
              <a:t>’</a:t>
            </a:r>
          </a:p>
          <a:p>
            <a:pPr marL="457200" indent="-457200">
              <a:buFont typeface="Arial" panose="020B0604020202020204" pitchFamily="34" charset="0"/>
              <a:buChar char="•"/>
            </a:pPr>
            <a:r>
              <a:rPr lang="en-US" sz="6000">
                <a:solidFill>
                  <a:srgbClr val="000000"/>
                </a:solidFill>
                <a:latin typeface="Helvetica Now"/>
                <a:ea typeface="Helvetica Now"/>
                <a:cs typeface="Helvetica Now"/>
                <a:sym typeface="Helvetica Now"/>
              </a:rPr>
              <a:t>I promise to ‘</a:t>
            </a:r>
            <a:r>
              <a:rPr lang="en-US" sz="6000">
                <a:solidFill>
                  <a:srgbClr val="000000"/>
                </a:solidFill>
                <a:highlight>
                  <a:srgbClr val="FFFF00"/>
                </a:highlight>
                <a:latin typeface="Helvetica Now"/>
                <a:ea typeface="Helvetica Now"/>
                <a:cs typeface="Helvetica Now"/>
                <a:sym typeface="Helvetica Now"/>
              </a:rPr>
              <a:t>Be kind and respectful</a:t>
            </a:r>
            <a:r>
              <a:rPr lang="en-US" sz="6000">
                <a:solidFill>
                  <a:srgbClr val="000000"/>
                </a:solidFill>
                <a:latin typeface="Helvetica Now"/>
                <a:ea typeface="Helvetica Now"/>
                <a:cs typeface="Helvetica Now"/>
                <a:sym typeface="Helvetica Now"/>
              </a:rPr>
              <a:t>’</a:t>
            </a:r>
          </a:p>
        </p:txBody>
      </p:sp>
    </p:spTree>
    <p:extLst>
      <p:ext uri="{BB962C8B-B14F-4D97-AF65-F5344CB8AC3E}">
        <p14:creationId xmlns:p14="http://schemas.microsoft.com/office/powerpoint/2010/main" val="14004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04BBB-2CCC-A375-FBC2-31B2792733C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F4E651D-34DD-265D-A941-33D5B1A0AF83}"/>
              </a:ext>
            </a:extLst>
          </p:cNvPr>
          <p:cNvSpPr/>
          <p:nvPr/>
        </p:nvSpPr>
        <p:spPr>
          <a:xfrm>
            <a:off x="380349" y="403412"/>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a:extLst>
              <a:ext uri="{FF2B5EF4-FFF2-40B4-BE49-F238E27FC236}">
                <a16:creationId xmlns:a16="http://schemas.microsoft.com/office/drawing/2014/main" id="{C26B34D6-D9F4-D554-C966-9E3C24703634}"/>
              </a:ext>
            </a:extLst>
          </p:cNvPr>
          <p:cNvSpPr/>
          <p:nvPr/>
        </p:nvSpPr>
        <p:spPr>
          <a:xfrm>
            <a:off x="382862" y="9817333"/>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D66D75BD-4B9B-BB10-3085-AB6085055542}"/>
              </a:ext>
            </a:extLst>
          </p:cNvPr>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a:extLst>
              <a:ext uri="{FF2B5EF4-FFF2-40B4-BE49-F238E27FC236}">
                <a16:creationId xmlns:a16="http://schemas.microsoft.com/office/drawing/2014/main" id="{09AA8E95-6826-1AF2-B731-1155EC8F202D}"/>
              </a:ext>
            </a:extLst>
          </p:cNvPr>
          <p:cNvGrpSpPr/>
          <p:nvPr/>
        </p:nvGrpSpPr>
        <p:grpSpPr>
          <a:xfrm>
            <a:off x="-1257" y="651818"/>
            <a:ext cx="18288000" cy="3086100"/>
            <a:chOff x="0" y="0"/>
            <a:chExt cx="4816593" cy="812800"/>
          </a:xfrm>
        </p:grpSpPr>
        <p:sp>
          <p:nvSpPr>
            <p:cNvPr id="6" name="Freeform 6">
              <a:extLst>
                <a:ext uri="{FF2B5EF4-FFF2-40B4-BE49-F238E27FC236}">
                  <a16:creationId xmlns:a16="http://schemas.microsoft.com/office/drawing/2014/main" id="{297A5FE5-0E02-3671-B5A8-D216AFE61F0B}"/>
                </a:ext>
              </a:extLst>
            </p:cNvPr>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E97C0EFD-99A9-6F97-AC6B-C8B6A811B874}"/>
                </a:ext>
              </a:extLst>
            </p:cNvPr>
            <p:cNvSpPr txBox="1"/>
            <p:nvPr/>
          </p:nvSpPr>
          <p:spPr>
            <a:xfrm>
              <a:off x="0" y="-38100"/>
              <a:ext cx="4816593"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a:extLst>
              <a:ext uri="{FF2B5EF4-FFF2-40B4-BE49-F238E27FC236}">
                <a16:creationId xmlns:a16="http://schemas.microsoft.com/office/drawing/2014/main" id="{43CFF0A3-7D0B-3690-0537-D00F117ECA83}"/>
              </a:ext>
            </a:extLst>
          </p:cNvPr>
          <p:cNvSpPr txBox="1"/>
          <p:nvPr/>
        </p:nvSpPr>
        <p:spPr>
          <a:xfrm>
            <a:off x="1600201" y="1628157"/>
            <a:ext cx="10465538" cy="982192"/>
          </a:xfrm>
          <a:prstGeom prst="rect">
            <a:avLst/>
          </a:prstGeom>
        </p:spPr>
        <p:txBody>
          <a:bodyPr wrap="square" lIns="0" tIns="0" rIns="0" bIns="0" rtlCol="0" anchor="t">
            <a:spAutoFit/>
          </a:bodyPr>
          <a:lstStyle/>
          <a:p>
            <a:pPr marL="0" marR="0" lvl="0" indent="0" algn="ctr" defTabSz="914400" rtl="0" eaLnBrk="1" fontAlgn="auto" latinLnBrk="0" hangingPunct="1">
              <a:lnSpc>
                <a:spcPts val="8399"/>
              </a:lnSpc>
              <a:spcBef>
                <a:spcPts val="0"/>
              </a:spcBef>
              <a:spcAft>
                <a:spcPts val="0"/>
              </a:spcAft>
              <a:buClrTx/>
              <a:buSzTx/>
              <a:buFontTx/>
              <a:buNone/>
              <a:tabLst/>
              <a:defRPr/>
            </a:pPr>
            <a:r>
              <a:rPr kumimoji="0" lang="en-US" sz="5999" b="0" i="0" u="none" strike="noStrike" kern="1200" cap="none" spc="0" normalizeH="0" baseline="0" noProof="0">
                <a:ln>
                  <a:noFill/>
                </a:ln>
                <a:solidFill>
                  <a:srgbClr val="000000"/>
                </a:solidFill>
                <a:effectLst/>
                <a:uLnTx/>
                <a:uFillTx/>
                <a:latin typeface="CS Gordon Rounded"/>
                <a:ea typeface="CS Gordon Rounded"/>
                <a:cs typeface="CS Gordon Rounded"/>
                <a:sym typeface="CS Gordon Rounded"/>
              </a:rPr>
              <a:t>Golden Promises</a:t>
            </a:r>
          </a:p>
        </p:txBody>
      </p:sp>
      <p:pic>
        <p:nvPicPr>
          <p:cNvPr id="10" name="Picture 9" descr="A yellow and black bee&#10;&#10;AI-generated content may be incorrect.">
            <a:extLst>
              <a:ext uri="{FF2B5EF4-FFF2-40B4-BE49-F238E27FC236}">
                <a16:creationId xmlns:a16="http://schemas.microsoft.com/office/drawing/2014/main" id="{5DA71086-B8CE-DFC0-27F2-DB51665BB53E}"/>
              </a:ext>
            </a:extLst>
          </p:cNvPr>
          <p:cNvPicPr>
            <a:picLocks noChangeAspect="1"/>
          </p:cNvPicPr>
          <p:nvPr/>
        </p:nvPicPr>
        <p:blipFill>
          <a:blip r:embed="rId3"/>
          <a:stretch>
            <a:fillRect/>
          </a:stretch>
        </p:blipFill>
        <p:spPr>
          <a:xfrm>
            <a:off x="1365030" y="2976113"/>
            <a:ext cx="10684014" cy="7310887"/>
          </a:xfrm>
          <a:prstGeom prst="rect">
            <a:avLst/>
          </a:prstGeom>
        </p:spPr>
      </p:pic>
      <p:sp>
        <p:nvSpPr>
          <p:cNvPr id="11" name="TextBox 10">
            <a:extLst>
              <a:ext uri="{FF2B5EF4-FFF2-40B4-BE49-F238E27FC236}">
                <a16:creationId xmlns:a16="http://schemas.microsoft.com/office/drawing/2014/main" id="{80772DB8-4ACA-DCCA-3C4C-074E4DA4B566}"/>
              </a:ext>
            </a:extLst>
          </p:cNvPr>
          <p:cNvSpPr txBox="1"/>
          <p:nvPr/>
        </p:nvSpPr>
        <p:spPr>
          <a:xfrm>
            <a:off x="12969815" y="4181655"/>
            <a:ext cx="4252822"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Helvetica Now"/>
                <a:ea typeface="+mn-ea"/>
                <a:cs typeface="+mn-cs"/>
              </a:rPr>
              <a:t>This poster is displayed in every classroom. </a:t>
            </a:r>
          </a:p>
        </p:txBody>
      </p:sp>
    </p:spTree>
    <p:extLst>
      <p:ext uri="{BB962C8B-B14F-4D97-AF65-F5344CB8AC3E}">
        <p14:creationId xmlns:p14="http://schemas.microsoft.com/office/powerpoint/2010/main" val="2840109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600201" y="1628157"/>
            <a:ext cx="10465538" cy="982192"/>
          </a:xfrm>
          <a:prstGeom prst="rect">
            <a:avLst/>
          </a:prstGeom>
        </p:spPr>
        <p:txBody>
          <a:bodyPr wrap="square"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Golden Promises</a:t>
            </a:r>
          </a:p>
        </p:txBody>
      </p:sp>
      <p:sp>
        <p:nvSpPr>
          <p:cNvPr id="10" name="Rectangle 9">
            <a:extLst>
              <a:ext uri="{FF2B5EF4-FFF2-40B4-BE49-F238E27FC236}">
                <a16:creationId xmlns:a16="http://schemas.microsoft.com/office/drawing/2014/main" id="{4070CF70-AA91-42AD-96D3-C31BD3E687B4}"/>
              </a:ext>
            </a:extLst>
          </p:cNvPr>
          <p:cNvSpPr/>
          <p:nvPr/>
        </p:nvSpPr>
        <p:spPr>
          <a:xfrm>
            <a:off x="9025217" y="4958834"/>
            <a:ext cx="237566" cy="369332"/>
          </a:xfrm>
          <a:prstGeom prst="rect">
            <a:avLst/>
          </a:prstGeom>
        </p:spPr>
        <p:txBody>
          <a:bodyPr wrap="none">
            <a:spAutoFit/>
          </a:bodyPr>
          <a:lstStyle/>
          <a:p>
            <a:r>
              <a:rPr lang="en-GB"/>
              <a:t> </a:t>
            </a:r>
          </a:p>
        </p:txBody>
      </p:sp>
      <p:sp>
        <p:nvSpPr>
          <p:cNvPr id="11" name="Rectangle 10">
            <a:extLst>
              <a:ext uri="{FF2B5EF4-FFF2-40B4-BE49-F238E27FC236}">
                <a16:creationId xmlns:a16="http://schemas.microsoft.com/office/drawing/2014/main" id="{D3CE56AC-1765-494B-916A-F33781CF78F0}"/>
              </a:ext>
            </a:extLst>
          </p:cNvPr>
          <p:cNvSpPr/>
          <p:nvPr/>
        </p:nvSpPr>
        <p:spPr>
          <a:xfrm>
            <a:off x="9022813" y="4958834"/>
            <a:ext cx="242374" cy="369332"/>
          </a:xfrm>
          <a:prstGeom prst="rect">
            <a:avLst/>
          </a:prstGeom>
        </p:spPr>
        <p:txBody>
          <a:bodyPr wrap="none">
            <a:spAutoFit/>
          </a:bodyPr>
          <a:lstStyle/>
          <a:p>
            <a:r>
              <a:rPr lang="en-GB">
                <a:solidFill>
                  <a:srgbClr val="000000"/>
                </a:solidFill>
                <a:latin typeface="Times New Roman" panose="02020603050405020304" pitchFamily="18" charset="0"/>
              </a:rPr>
              <a:t> </a:t>
            </a:r>
            <a:endParaRPr lang="en-GB"/>
          </a:p>
        </p:txBody>
      </p:sp>
      <p:sp>
        <p:nvSpPr>
          <p:cNvPr id="12" name="TextBox 11">
            <a:extLst>
              <a:ext uri="{FF2B5EF4-FFF2-40B4-BE49-F238E27FC236}">
                <a16:creationId xmlns:a16="http://schemas.microsoft.com/office/drawing/2014/main" id="{8F798B31-CE55-41DB-833C-FFC9AC3221EF}"/>
              </a:ext>
            </a:extLst>
          </p:cNvPr>
          <p:cNvSpPr txBox="1"/>
          <p:nvPr/>
        </p:nvSpPr>
        <p:spPr>
          <a:xfrm>
            <a:off x="6629400" y="4634023"/>
            <a:ext cx="5627148" cy="4678204"/>
          </a:xfrm>
          <a:prstGeom prst="rect">
            <a:avLst/>
          </a:prstGeom>
          <a:noFill/>
        </p:spPr>
        <p:txBody>
          <a:bodyPr wrap="square" rtlCol="0">
            <a:spAutoFit/>
          </a:bodyPr>
          <a:lstStyle/>
          <a:p>
            <a:pPr fontAlgn="base"/>
            <a:r>
              <a:rPr lang="en-US" sz="2800" dirty="0">
                <a:latin typeface="Helvetica Now" panose="020B0604020202020204" charset="0"/>
              </a:rPr>
              <a:t>You will enter the classroom quietly.</a:t>
            </a:r>
          </a:p>
          <a:p>
            <a:pPr fontAlgn="base"/>
            <a:r>
              <a:rPr lang="en-US" sz="2800" dirty="0">
                <a:latin typeface="Helvetica Now" panose="020B0604020202020204" charset="0"/>
              </a:rPr>
              <a:t>You will have all your learning tools ready.​</a:t>
            </a:r>
          </a:p>
          <a:p>
            <a:pPr fontAlgn="base"/>
            <a:r>
              <a:rPr lang="en-US" sz="2800" dirty="0">
                <a:latin typeface="Helvetica Now" panose="020B0604020202020204" charset="0"/>
              </a:rPr>
              <a:t>You’ll be sat at a tidy desk. ​</a:t>
            </a:r>
          </a:p>
          <a:p>
            <a:pPr fontAlgn="base"/>
            <a:r>
              <a:rPr lang="en-US" sz="2800" dirty="0">
                <a:latin typeface="Helvetica Now" panose="020B0604020202020204" charset="0"/>
              </a:rPr>
              <a:t>You will be listening and following instructions.​</a:t>
            </a:r>
          </a:p>
          <a:p>
            <a:pPr fontAlgn="base"/>
            <a:r>
              <a:rPr lang="en-US" sz="2800" dirty="0">
                <a:latin typeface="Helvetica Now" panose="020B0604020202020204" charset="0"/>
              </a:rPr>
              <a:t>You will have everything you need, have eaten properly, slept well and been to the toilet.​</a:t>
            </a:r>
          </a:p>
          <a:p>
            <a:endParaRPr lang="en-GB" dirty="0"/>
          </a:p>
        </p:txBody>
      </p:sp>
      <p:sp>
        <p:nvSpPr>
          <p:cNvPr id="13" name="Rectangle 12">
            <a:extLst>
              <a:ext uri="{FF2B5EF4-FFF2-40B4-BE49-F238E27FC236}">
                <a16:creationId xmlns:a16="http://schemas.microsoft.com/office/drawing/2014/main" id="{E21127D7-10D6-4755-8ADB-457898D900AB}"/>
              </a:ext>
            </a:extLst>
          </p:cNvPr>
          <p:cNvSpPr/>
          <p:nvPr/>
        </p:nvSpPr>
        <p:spPr>
          <a:xfrm>
            <a:off x="762000" y="4676807"/>
            <a:ext cx="5410200" cy="4832092"/>
          </a:xfrm>
          <a:prstGeom prst="rect">
            <a:avLst/>
          </a:prstGeom>
        </p:spPr>
        <p:txBody>
          <a:bodyPr wrap="square">
            <a:spAutoFit/>
          </a:bodyPr>
          <a:lstStyle/>
          <a:p>
            <a:pPr fontAlgn="base"/>
            <a:r>
              <a:rPr lang="en-US" sz="2800">
                <a:solidFill>
                  <a:srgbClr val="000000"/>
                </a:solidFill>
                <a:latin typeface="Helvetica Now" panose="020B0604020202020204" charset="0"/>
              </a:rPr>
              <a:t>You will keep your hands and feet to yourself.​</a:t>
            </a:r>
          </a:p>
          <a:p>
            <a:pPr fontAlgn="base"/>
            <a:r>
              <a:rPr lang="en-US" sz="2800">
                <a:solidFill>
                  <a:srgbClr val="000000"/>
                </a:solidFill>
                <a:latin typeface="Helvetica Now" panose="020B0604020202020204" charset="0"/>
              </a:rPr>
              <a:t>You will always be somewhere that is supervised by an adult.​</a:t>
            </a:r>
          </a:p>
          <a:p>
            <a:pPr fontAlgn="base"/>
            <a:r>
              <a:rPr lang="en-US" sz="2800">
                <a:solidFill>
                  <a:srgbClr val="000000"/>
                </a:solidFill>
                <a:latin typeface="Helvetica Now" panose="020B0604020202020204" charset="0"/>
              </a:rPr>
              <a:t>You will use school equipment properly and safely.​</a:t>
            </a:r>
          </a:p>
          <a:p>
            <a:pPr fontAlgn="base"/>
            <a:r>
              <a:rPr lang="en-US" sz="2800">
                <a:solidFill>
                  <a:srgbClr val="000000"/>
                </a:solidFill>
                <a:latin typeface="Helvetica Now" panose="020B0604020202020204" charset="0"/>
              </a:rPr>
              <a:t>You will only go on the parts of the premises in which you are allowed.​</a:t>
            </a:r>
          </a:p>
          <a:p>
            <a:pPr fontAlgn="base"/>
            <a:r>
              <a:rPr lang="en-US" sz="2800" i="0">
                <a:solidFill>
                  <a:srgbClr val="000000"/>
                </a:solidFill>
                <a:effectLst/>
                <a:latin typeface="Helvetica Now" panose="020B0604020202020204" charset="0"/>
              </a:rPr>
              <a:t>You will walk sensibly around the school. </a:t>
            </a:r>
          </a:p>
        </p:txBody>
      </p:sp>
      <p:sp>
        <p:nvSpPr>
          <p:cNvPr id="14" name="Rectangle 13">
            <a:extLst>
              <a:ext uri="{FF2B5EF4-FFF2-40B4-BE49-F238E27FC236}">
                <a16:creationId xmlns:a16="http://schemas.microsoft.com/office/drawing/2014/main" id="{8B475760-C2AD-4561-967A-736CEAE6D49B}"/>
              </a:ext>
            </a:extLst>
          </p:cNvPr>
          <p:cNvSpPr/>
          <p:nvPr/>
        </p:nvSpPr>
        <p:spPr>
          <a:xfrm>
            <a:off x="12496800" y="4634023"/>
            <a:ext cx="5627148" cy="4401205"/>
          </a:xfrm>
          <a:prstGeom prst="rect">
            <a:avLst/>
          </a:prstGeom>
        </p:spPr>
        <p:txBody>
          <a:bodyPr wrap="square">
            <a:spAutoFit/>
          </a:bodyPr>
          <a:lstStyle/>
          <a:p>
            <a:pPr fontAlgn="base"/>
            <a:r>
              <a:rPr lang="en-US" sz="2800">
                <a:solidFill>
                  <a:srgbClr val="000000"/>
                </a:solidFill>
                <a:latin typeface="Helvetica Now" panose="020B0604020202020204" charset="0"/>
              </a:rPr>
              <a:t>You will wait your turn to speak.​</a:t>
            </a:r>
          </a:p>
          <a:p>
            <a:pPr fontAlgn="base"/>
            <a:r>
              <a:rPr lang="en-US" sz="2800">
                <a:solidFill>
                  <a:srgbClr val="000000"/>
                </a:solidFill>
                <a:latin typeface="Helvetica Now" panose="020B0604020202020204" charset="0"/>
              </a:rPr>
              <a:t>You will listen to the person that is speaking, giving them eye contact.​</a:t>
            </a:r>
          </a:p>
          <a:p>
            <a:pPr fontAlgn="base"/>
            <a:r>
              <a:rPr lang="en-US" sz="2800">
                <a:solidFill>
                  <a:srgbClr val="000000"/>
                </a:solidFill>
                <a:latin typeface="Helvetica Now" panose="020B0604020202020204" charset="0"/>
              </a:rPr>
              <a:t>You will say nothing if you cannot say anything kind.​</a:t>
            </a:r>
          </a:p>
          <a:p>
            <a:pPr fontAlgn="base"/>
            <a:r>
              <a:rPr lang="en-US" sz="2800">
                <a:solidFill>
                  <a:srgbClr val="000000"/>
                </a:solidFill>
                <a:latin typeface="Helvetica Now" panose="020B0604020202020204" charset="0"/>
              </a:rPr>
              <a:t>You will not touch things that are not yours.​</a:t>
            </a:r>
          </a:p>
          <a:p>
            <a:pPr fontAlgn="base"/>
            <a:r>
              <a:rPr lang="en-US" sz="2800" i="0">
                <a:solidFill>
                  <a:srgbClr val="000000"/>
                </a:solidFill>
                <a:effectLst/>
                <a:latin typeface="Helvetica Now" panose="020B0604020202020204" charset="0"/>
              </a:rPr>
              <a:t>You will be polite and show good manners.</a:t>
            </a:r>
          </a:p>
        </p:txBody>
      </p:sp>
      <p:sp>
        <p:nvSpPr>
          <p:cNvPr id="15" name="TextBox 14">
            <a:extLst>
              <a:ext uri="{FF2B5EF4-FFF2-40B4-BE49-F238E27FC236}">
                <a16:creationId xmlns:a16="http://schemas.microsoft.com/office/drawing/2014/main" id="{4F14EA10-9881-4130-BE38-A6476A67867C}"/>
              </a:ext>
            </a:extLst>
          </p:cNvPr>
          <p:cNvSpPr txBox="1"/>
          <p:nvPr/>
        </p:nvSpPr>
        <p:spPr>
          <a:xfrm>
            <a:off x="762000" y="4061412"/>
            <a:ext cx="1540806" cy="523220"/>
          </a:xfrm>
          <a:prstGeom prst="rect">
            <a:avLst/>
          </a:prstGeom>
          <a:noFill/>
        </p:spPr>
        <p:txBody>
          <a:bodyPr wrap="none" rtlCol="0">
            <a:spAutoFit/>
          </a:bodyPr>
          <a:lstStyle/>
          <a:p>
            <a:r>
              <a:rPr lang="en-US" sz="2800" b="1">
                <a:highlight>
                  <a:srgbClr val="FFFF00"/>
                </a:highlight>
                <a:latin typeface="Helvetica Now" panose="020B0604020202020204" charset="0"/>
              </a:rPr>
              <a:t>Be safe</a:t>
            </a:r>
            <a:endParaRPr lang="en-GB" sz="2800" b="1">
              <a:highlight>
                <a:srgbClr val="FFFF00"/>
              </a:highlight>
              <a:latin typeface="Helvetica Now" panose="020B0604020202020204" charset="0"/>
            </a:endParaRPr>
          </a:p>
        </p:txBody>
      </p:sp>
      <p:sp>
        <p:nvSpPr>
          <p:cNvPr id="16" name="TextBox 15">
            <a:extLst>
              <a:ext uri="{FF2B5EF4-FFF2-40B4-BE49-F238E27FC236}">
                <a16:creationId xmlns:a16="http://schemas.microsoft.com/office/drawing/2014/main" id="{DEC77F9C-5E6C-4C67-880F-658E74DA92E1}"/>
              </a:ext>
            </a:extLst>
          </p:cNvPr>
          <p:cNvSpPr txBox="1"/>
          <p:nvPr/>
        </p:nvSpPr>
        <p:spPr>
          <a:xfrm>
            <a:off x="6629400" y="4040092"/>
            <a:ext cx="1782860" cy="523220"/>
          </a:xfrm>
          <a:prstGeom prst="rect">
            <a:avLst/>
          </a:prstGeom>
          <a:noFill/>
        </p:spPr>
        <p:txBody>
          <a:bodyPr wrap="none" rtlCol="0">
            <a:spAutoFit/>
          </a:bodyPr>
          <a:lstStyle/>
          <a:p>
            <a:r>
              <a:rPr lang="en-US" sz="2800" b="1">
                <a:highlight>
                  <a:srgbClr val="FFFF00"/>
                </a:highlight>
                <a:latin typeface="Helvetica Now" panose="020B0604020202020204" charset="0"/>
              </a:rPr>
              <a:t>Be ready</a:t>
            </a:r>
            <a:endParaRPr lang="en-GB" sz="2800" b="1">
              <a:highlight>
                <a:srgbClr val="FFFF00"/>
              </a:highlight>
              <a:latin typeface="Helvetica Now" panose="020B0604020202020204" charset="0"/>
            </a:endParaRPr>
          </a:p>
        </p:txBody>
      </p:sp>
      <p:sp>
        <p:nvSpPr>
          <p:cNvPr id="17" name="TextBox 16">
            <a:extLst>
              <a:ext uri="{FF2B5EF4-FFF2-40B4-BE49-F238E27FC236}">
                <a16:creationId xmlns:a16="http://schemas.microsoft.com/office/drawing/2014/main" id="{AD435F50-8C6B-47C6-886E-82CEC3E240CE}"/>
              </a:ext>
            </a:extLst>
          </p:cNvPr>
          <p:cNvSpPr txBox="1"/>
          <p:nvPr/>
        </p:nvSpPr>
        <p:spPr>
          <a:xfrm>
            <a:off x="12466320" y="3999469"/>
            <a:ext cx="4219425" cy="523220"/>
          </a:xfrm>
          <a:prstGeom prst="rect">
            <a:avLst/>
          </a:prstGeom>
          <a:noFill/>
        </p:spPr>
        <p:txBody>
          <a:bodyPr wrap="none" rtlCol="0">
            <a:spAutoFit/>
          </a:bodyPr>
          <a:lstStyle/>
          <a:p>
            <a:r>
              <a:rPr lang="en-US" sz="2800" b="1">
                <a:highlight>
                  <a:srgbClr val="FFFF00"/>
                </a:highlight>
                <a:latin typeface="Helvetica Now" panose="020B0604020202020204" charset="0"/>
              </a:rPr>
              <a:t>Be kind and respectful</a:t>
            </a:r>
            <a:endParaRPr lang="en-GB" sz="2800" b="1">
              <a:highlight>
                <a:srgbClr val="FFFF00"/>
              </a:highlight>
              <a:latin typeface="Helvetica Now" panose="020B0604020202020204" charset="0"/>
            </a:endParaRPr>
          </a:p>
        </p:txBody>
      </p:sp>
      <p:sp>
        <p:nvSpPr>
          <p:cNvPr id="18" name="TextBox 17">
            <a:extLst>
              <a:ext uri="{FF2B5EF4-FFF2-40B4-BE49-F238E27FC236}">
                <a16:creationId xmlns:a16="http://schemas.microsoft.com/office/drawing/2014/main" id="{6BE9C90B-A852-47B5-A9B9-6DC74C727D44}"/>
              </a:ext>
            </a:extLst>
          </p:cNvPr>
          <p:cNvSpPr txBox="1"/>
          <p:nvPr/>
        </p:nvSpPr>
        <p:spPr>
          <a:xfrm>
            <a:off x="6443005" y="9294808"/>
            <a:ext cx="12828877" cy="584775"/>
          </a:xfrm>
          <a:prstGeom prst="rect">
            <a:avLst/>
          </a:prstGeom>
          <a:noFill/>
        </p:spPr>
        <p:txBody>
          <a:bodyPr wrap="square" lIns="91440" tIns="45720" rIns="91440" bIns="45720" rtlCol="0" anchor="t">
            <a:spAutoFit/>
          </a:bodyPr>
          <a:lstStyle/>
          <a:p>
            <a:r>
              <a:rPr lang="en-US" sz="3200" b="1"/>
              <a:t>Just some of the ways in which we can uphold our </a:t>
            </a:r>
            <a:r>
              <a:rPr lang="en-US" sz="3200" b="1">
                <a:highlight>
                  <a:srgbClr val="FFFF00"/>
                </a:highlight>
              </a:rPr>
              <a:t>Golden Promises</a:t>
            </a:r>
            <a:r>
              <a:rPr lang="en-US" sz="3200" b="1"/>
              <a:t>.</a:t>
            </a:r>
            <a:endParaRPr lang="en-GB" sz="3200" b="1"/>
          </a:p>
        </p:txBody>
      </p:sp>
    </p:spTree>
    <p:extLst>
      <p:ext uri="{BB962C8B-B14F-4D97-AF65-F5344CB8AC3E}">
        <p14:creationId xmlns:p14="http://schemas.microsoft.com/office/powerpoint/2010/main" val="346421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6224775" y="1628157"/>
            <a:ext cx="5840963" cy="1019123"/>
          </a:xfrm>
          <a:prstGeom prst="rect">
            <a:avLst/>
          </a:prstGeom>
        </p:spPr>
        <p:txBody>
          <a:bodyPr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BEHAVIOUR</a:t>
            </a:r>
          </a:p>
        </p:txBody>
      </p:sp>
      <p:sp>
        <p:nvSpPr>
          <p:cNvPr id="9" name="TextBox 9"/>
          <p:cNvSpPr txBox="1"/>
          <p:nvPr/>
        </p:nvSpPr>
        <p:spPr>
          <a:xfrm>
            <a:off x="380349" y="3834244"/>
            <a:ext cx="17090240" cy="5755422"/>
          </a:xfrm>
          <a:prstGeom prst="rect">
            <a:avLst/>
          </a:prstGeom>
        </p:spPr>
        <p:txBody>
          <a:bodyPr lIns="0" tIns="0" rIns="0" bIns="0" rtlCol="0" anchor="t">
            <a:spAutoFit/>
          </a:bodyPr>
          <a:lstStyle/>
          <a:p>
            <a:pPr algn="l"/>
            <a:r>
              <a:rPr lang="en-US" sz="3400" b="1" u="sng" dirty="0">
                <a:solidFill>
                  <a:srgbClr val="000000"/>
                </a:solidFill>
                <a:latin typeface="Helvetica Now"/>
                <a:ea typeface="Helvetica Now"/>
                <a:cs typeface="Helvetica Now"/>
                <a:sym typeface="Helvetica Now"/>
              </a:rPr>
              <a:t>Rewards and Sanctions</a:t>
            </a:r>
          </a:p>
          <a:p>
            <a:pPr marL="457200" indent="-457200" algn="l">
              <a:buFont typeface="Arial" panose="020B0604020202020204" pitchFamily="34" charset="0"/>
              <a:buChar char="•"/>
            </a:pPr>
            <a:r>
              <a:rPr lang="en-US" sz="3400" dirty="0">
                <a:solidFill>
                  <a:srgbClr val="000000"/>
                </a:solidFill>
                <a:latin typeface="Helvetica Now"/>
                <a:ea typeface="Helvetica Now"/>
                <a:cs typeface="Helvetica Now"/>
                <a:sym typeface="Helvetica Now"/>
              </a:rPr>
              <a:t>Headteacher’s Awards and Hall of Fame</a:t>
            </a:r>
            <a:endParaRPr lang="en-US" sz="3400" dirty="0">
              <a:solidFill>
                <a:srgbClr val="000000"/>
              </a:solidFill>
              <a:latin typeface="Helvetica Now"/>
              <a:ea typeface="Helvetica Now"/>
              <a:cs typeface="Helvetica Now"/>
            </a:endParaRPr>
          </a:p>
          <a:p>
            <a:pPr marL="457200" indent="-457200" algn="l">
              <a:buFont typeface="Arial" panose="020B0604020202020204" pitchFamily="34" charset="0"/>
              <a:buChar char="•"/>
            </a:pPr>
            <a:r>
              <a:rPr lang="en-US" sz="3400" dirty="0">
                <a:solidFill>
                  <a:srgbClr val="000000"/>
                </a:solidFill>
                <a:latin typeface="Helvetica Now"/>
                <a:ea typeface="Helvetica Now"/>
                <a:cs typeface="Helvetica Now"/>
                <a:sym typeface="Helvetica Now"/>
              </a:rPr>
              <a:t>Class Rewards – Marble Jar </a:t>
            </a:r>
            <a:endParaRPr lang="en-US" sz="3400" dirty="0">
              <a:solidFill>
                <a:srgbClr val="000000"/>
              </a:solidFill>
              <a:latin typeface="Helvetica Now"/>
              <a:ea typeface="Helvetica Now"/>
              <a:cs typeface="Helvetica Now"/>
            </a:endParaRPr>
          </a:p>
          <a:p>
            <a:pPr marL="457200" indent="-457200" algn="l">
              <a:buFont typeface="Arial" panose="020B0604020202020204" pitchFamily="34" charset="0"/>
              <a:buChar char="•"/>
            </a:pPr>
            <a:r>
              <a:rPr lang="en-US" sz="3400" dirty="0">
                <a:solidFill>
                  <a:srgbClr val="000000"/>
                </a:solidFill>
                <a:latin typeface="Helvetica Now"/>
                <a:ea typeface="Helvetica Now"/>
                <a:cs typeface="Helvetica Now"/>
                <a:sym typeface="Helvetica Now"/>
              </a:rPr>
              <a:t>Dojo Points</a:t>
            </a:r>
            <a:endParaRPr lang="en-US" sz="3400" dirty="0">
              <a:solidFill>
                <a:srgbClr val="000000"/>
              </a:solidFill>
              <a:latin typeface="Helvetica Now"/>
              <a:ea typeface="Helvetica Now"/>
              <a:cs typeface="Helvetica Now"/>
            </a:endParaRPr>
          </a:p>
          <a:p>
            <a:pPr marL="914400" lvl="1" indent="-457200">
              <a:buFont typeface="Arial" panose="020B0604020202020204" pitchFamily="34" charset="0"/>
              <a:buChar char="•"/>
            </a:pPr>
            <a:r>
              <a:rPr lang="en-US" sz="3400" dirty="0">
                <a:solidFill>
                  <a:srgbClr val="000000"/>
                </a:solidFill>
                <a:latin typeface="Helvetica Now"/>
                <a:ea typeface="Helvetica Now"/>
                <a:cs typeface="Helvetica Now"/>
                <a:sym typeface="Helvetica Now"/>
              </a:rPr>
              <a:t>Friday Mufti when reaching 100 Dojo points – slip home</a:t>
            </a:r>
            <a:endParaRPr lang="en-US" sz="3400" dirty="0">
              <a:solidFill>
                <a:srgbClr val="000000"/>
              </a:solidFill>
              <a:latin typeface="Helvetica Now"/>
              <a:ea typeface="Helvetica Now"/>
              <a:cs typeface="Helvetica Now"/>
            </a:endParaRPr>
          </a:p>
          <a:p>
            <a:pPr marL="914400" lvl="1" indent="-457200">
              <a:buFont typeface="Arial" panose="020B0604020202020204" pitchFamily="34" charset="0"/>
              <a:buChar char="•"/>
            </a:pPr>
            <a:r>
              <a:rPr lang="en-US" sz="3400" dirty="0">
                <a:solidFill>
                  <a:srgbClr val="000000"/>
                </a:solidFill>
                <a:latin typeface="Helvetica Now"/>
                <a:ea typeface="Helvetica Now"/>
                <a:cs typeface="Helvetica Now"/>
                <a:sym typeface="Helvetica Now"/>
              </a:rPr>
              <a:t>House rewards for the most points each </a:t>
            </a:r>
            <a:r>
              <a:rPr lang="en-US" sz="3400">
                <a:solidFill>
                  <a:srgbClr val="000000"/>
                </a:solidFill>
                <a:latin typeface="Helvetica Now"/>
                <a:ea typeface="Helvetica Now"/>
                <a:cs typeface="Helvetica Now"/>
                <a:sym typeface="Helvetica Now"/>
              </a:rPr>
              <a:t>half term</a:t>
            </a:r>
            <a:endParaRPr lang="en-US" sz="3400">
              <a:solidFill>
                <a:srgbClr val="000000"/>
              </a:solidFill>
              <a:latin typeface="Helvetica Now"/>
              <a:ea typeface="Helvetica Now"/>
              <a:cs typeface="Helvetica Now"/>
            </a:endParaRPr>
          </a:p>
          <a:p>
            <a:pPr marL="457200" indent="-457200">
              <a:buFont typeface="Arial" panose="020B0604020202020204" pitchFamily="34" charset="0"/>
              <a:buChar char="•"/>
            </a:pPr>
            <a:endParaRPr lang="en-US" sz="3400" dirty="0">
              <a:solidFill>
                <a:srgbClr val="000000"/>
              </a:solidFill>
              <a:latin typeface="Helvetica Now"/>
              <a:ea typeface="Helvetica Now"/>
              <a:cs typeface="Helvetica Now"/>
            </a:endParaRPr>
          </a:p>
          <a:p>
            <a:pPr marL="457200" indent="-457200" algn="l">
              <a:buFont typeface="Arial" panose="020B0604020202020204" pitchFamily="34" charset="0"/>
              <a:buChar char="•"/>
            </a:pPr>
            <a:r>
              <a:rPr lang="en-US" sz="3400" dirty="0">
                <a:solidFill>
                  <a:srgbClr val="000000"/>
                </a:solidFill>
                <a:latin typeface="Helvetica Now"/>
                <a:ea typeface="Helvetica Now"/>
                <a:cs typeface="Helvetica Now"/>
                <a:sym typeface="Helvetica Now"/>
              </a:rPr>
              <a:t>Support available – laddered response to </a:t>
            </a:r>
            <a:r>
              <a:rPr lang="en-US" sz="3400" dirty="0" err="1">
                <a:solidFill>
                  <a:srgbClr val="000000"/>
                </a:solidFill>
                <a:latin typeface="Helvetica Now"/>
                <a:ea typeface="Helvetica Now"/>
                <a:cs typeface="Helvetica Now"/>
                <a:sym typeface="Helvetica Now"/>
              </a:rPr>
              <a:t>behaviour</a:t>
            </a:r>
            <a:endParaRPr lang="en-US" sz="3400" dirty="0" err="1">
              <a:solidFill>
                <a:srgbClr val="000000"/>
              </a:solidFill>
              <a:latin typeface="Helvetica Now"/>
              <a:ea typeface="Helvetica Now"/>
              <a:cs typeface="Helvetica Now"/>
            </a:endParaRPr>
          </a:p>
          <a:p>
            <a:pPr marL="457200" indent="-457200" algn="l">
              <a:buFont typeface="Arial" panose="020B0604020202020204" pitchFamily="34" charset="0"/>
              <a:buChar char="•"/>
            </a:pPr>
            <a:r>
              <a:rPr lang="en-US" sz="3400" dirty="0">
                <a:solidFill>
                  <a:srgbClr val="000000"/>
                </a:solidFill>
                <a:latin typeface="Helvetica Now"/>
                <a:ea typeface="Helvetica Now"/>
                <a:cs typeface="Helvetica Now"/>
                <a:sym typeface="Helvetica Now"/>
              </a:rPr>
              <a:t>Respect slips</a:t>
            </a:r>
            <a:endParaRPr lang="en-US" sz="3400" dirty="0">
              <a:solidFill>
                <a:srgbClr val="000000"/>
              </a:solidFill>
              <a:latin typeface="Helvetica Now"/>
              <a:ea typeface="Helvetica Now"/>
              <a:cs typeface="Helvetica Now"/>
            </a:endParaRPr>
          </a:p>
          <a:p>
            <a:pPr marL="457200" indent="-457200" algn="l">
              <a:buFont typeface="Arial" panose="020B0604020202020204" pitchFamily="34" charset="0"/>
              <a:buChar char="•"/>
            </a:pPr>
            <a:r>
              <a:rPr lang="en-US" sz="3400" dirty="0">
                <a:solidFill>
                  <a:srgbClr val="000000"/>
                </a:solidFill>
                <a:latin typeface="Helvetica Now"/>
                <a:ea typeface="Helvetica Now"/>
                <a:cs typeface="Helvetica Now"/>
                <a:sym typeface="Helvetica Now"/>
              </a:rPr>
              <a:t>Restorative conversations/Reflect and reset</a:t>
            </a:r>
            <a:endParaRPr lang="en-US" sz="3400" dirty="0">
              <a:solidFill>
                <a:srgbClr val="000000"/>
              </a:solidFill>
              <a:latin typeface="Helvetica Now"/>
              <a:ea typeface="Helvetica Now"/>
              <a:cs typeface="Helvetica Now"/>
            </a:endParaRPr>
          </a:p>
          <a:p>
            <a:pPr marL="457200" indent="-457200" algn="l">
              <a:buFont typeface="Arial" panose="020B0604020202020204" pitchFamily="34" charset="0"/>
              <a:buChar char="•"/>
            </a:pPr>
            <a:r>
              <a:rPr lang="en-US" sz="3400" dirty="0">
                <a:solidFill>
                  <a:srgbClr val="000000"/>
                </a:solidFill>
                <a:latin typeface="Helvetica Now"/>
                <a:ea typeface="Helvetica Now"/>
                <a:cs typeface="Helvetica Now"/>
                <a:sym typeface="Helvetica Now"/>
              </a:rPr>
              <a:t>More serious consequences when necessary</a:t>
            </a:r>
            <a:endParaRPr lang="en-US" sz="3400" dirty="0">
              <a:solidFill>
                <a:srgbClr val="000000"/>
              </a:solidFill>
              <a:latin typeface="Helvetica Now"/>
              <a:ea typeface="Helvetica Now"/>
              <a:cs typeface="Helvetica Now"/>
            </a:endParaRPr>
          </a:p>
        </p:txBody>
      </p:sp>
      <p:pic>
        <p:nvPicPr>
          <p:cNvPr id="10" name="Picture 9">
            <a:extLst>
              <a:ext uri="{FF2B5EF4-FFF2-40B4-BE49-F238E27FC236}">
                <a16:creationId xmlns:a16="http://schemas.microsoft.com/office/drawing/2014/main" id="{41C85BD3-CF46-4296-BC31-4B5CAD156873}"/>
              </a:ext>
            </a:extLst>
          </p:cNvPr>
          <p:cNvPicPr>
            <a:picLocks noChangeAspect="1"/>
          </p:cNvPicPr>
          <p:nvPr/>
        </p:nvPicPr>
        <p:blipFill>
          <a:blip r:embed="rId3"/>
          <a:stretch>
            <a:fillRect/>
          </a:stretch>
        </p:blipFill>
        <p:spPr>
          <a:xfrm>
            <a:off x="15047638" y="4166629"/>
            <a:ext cx="2857500"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683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129475" y="1573073"/>
            <a:ext cx="13222263" cy="1003288"/>
          </a:xfrm>
          <a:prstGeom prst="rect">
            <a:avLst/>
          </a:prstGeom>
        </p:spPr>
        <p:txBody>
          <a:bodyPr wrap="square" lIns="0" tIns="0" rIns="0" bIns="0" rtlCol="0" anchor="t">
            <a:spAutoFit/>
          </a:bodyPr>
          <a:lstStyle/>
          <a:p>
            <a:pPr algn="ctr">
              <a:lnSpc>
                <a:spcPts val="8399"/>
              </a:lnSpc>
            </a:pPr>
            <a:r>
              <a:rPr lang="en-US" sz="5950">
                <a:solidFill>
                  <a:srgbClr val="000000"/>
                </a:solidFill>
                <a:latin typeface="CS Gordon Rounded"/>
                <a:sym typeface="CS Gordon Rounded"/>
              </a:rPr>
              <a:t>ZONES OF REGULATION</a:t>
            </a:r>
            <a:endParaRPr lang="en-US"/>
          </a:p>
        </p:txBody>
      </p:sp>
      <p:pic>
        <p:nvPicPr>
          <p:cNvPr id="11" name="Picture 10" descr="A group of cartoon characters&#10;&#10;Description automatically generated">
            <a:extLst>
              <a:ext uri="{FF2B5EF4-FFF2-40B4-BE49-F238E27FC236}">
                <a16:creationId xmlns:a16="http://schemas.microsoft.com/office/drawing/2014/main" id="{B5D73CF9-FB62-B970-AFD5-658C9D9B4581}"/>
              </a:ext>
            </a:extLst>
          </p:cNvPr>
          <p:cNvPicPr>
            <a:picLocks noChangeAspect="1"/>
          </p:cNvPicPr>
          <p:nvPr/>
        </p:nvPicPr>
        <p:blipFill>
          <a:blip r:embed="rId3"/>
          <a:srcRect t="13152" r="147" b="-149"/>
          <a:stretch/>
        </p:blipFill>
        <p:spPr>
          <a:xfrm>
            <a:off x="3896070" y="3914719"/>
            <a:ext cx="10454567" cy="59085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3729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129475" y="1573073"/>
            <a:ext cx="13222263" cy="1003288"/>
          </a:xfrm>
          <a:prstGeom prst="rect">
            <a:avLst/>
          </a:prstGeom>
        </p:spPr>
        <p:txBody>
          <a:bodyPr wrap="square" lIns="0" tIns="0" rIns="0" bIns="0" rtlCol="0" anchor="t">
            <a:spAutoFit/>
          </a:bodyPr>
          <a:lstStyle/>
          <a:p>
            <a:pPr algn="ctr">
              <a:lnSpc>
                <a:spcPts val="8399"/>
              </a:lnSpc>
            </a:pPr>
            <a:r>
              <a:rPr lang="en-US" sz="5950">
                <a:solidFill>
                  <a:srgbClr val="000000"/>
                </a:solidFill>
                <a:latin typeface="CS Gordon Rounded"/>
                <a:sym typeface="CS Gordon Rounded"/>
              </a:rPr>
              <a:t>ZONES OF REGULATION</a:t>
            </a:r>
            <a:endParaRPr lang="en-US"/>
          </a:p>
        </p:txBody>
      </p:sp>
      <p:pic>
        <p:nvPicPr>
          <p:cNvPr id="9" name="Picture 8" descr="Zones of Regulation | Teaching Resources">
            <a:extLst>
              <a:ext uri="{FF2B5EF4-FFF2-40B4-BE49-F238E27FC236}">
                <a16:creationId xmlns:a16="http://schemas.microsoft.com/office/drawing/2014/main" id="{13B93A95-2639-828B-A690-EA6059B5AEB3}"/>
              </a:ext>
            </a:extLst>
          </p:cNvPr>
          <p:cNvPicPr>
            <a:picLocks noChangeAspect="1"/>
          </p:cNvPicPr>
          <p:nvPr/>
        </p:nvPicPr>
        <p:blipFill>
          <a:blip r:embed="rId3"/>
          <a:stretch>
            <a:fillRect/>
          </a:stretch>
        </p:blipFill>
        <p:spPr>
          <a:xfrm>
            <a:off x="4370942" y="2986077"/>
            <a:ext cx="9518571" cy="71379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6504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1806052" cy="2167546"/>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7253858" cy="2378529"/>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879140" y="1620893"/>
            <a:ext cx="12471100" cy="1003288"/>
          </a:xfrm>
          <a:prstGeom prst="rect">
            <a:avLst/>
          </a:prstGeom>
        </p:spPr>
        <p:txBody>
          <a:bodyPr wrap="square" lIns="0" tIns="0" rIns="0" bIns="0" rtlCol="0" anchor="t">
            <a:spAutoFit/>
          </a:bodyPr>
          <a:lstStyle/>
          <a:p>
            <a:pPr algn="ctr">
              <a:lnSpc>
                <a:spcPts val="8399"/>
              </a:lnSpc>
            </a:pPr>
            <a:r>
              <a:rPr lang="en-US" sz="5950" dirty="0">
                <a:solidFill>
                  <a:srgbClr val="000000"/>
                </a:solidFill>
                <a:latin typeface="CS Gordon Rounded"/>
                <a:sym typeface="CS Gordon Rounded"/>
              </a:rPr>
              <a:t>Reminders</a:t>
            </a:r>
            <a:endParaRPr lang="en-US" dirty="0"/>
          </a:p>
        </p:txBody>
      </p:sp>
      <p:sp>
        <p:nvSpPr>
          <p:cNvPr id="9" name="TextBox 8">
            <a:extLst>
              <a:ext uri="{FF2B5EF4-FFF2-40B4-BE49-F238E27FC236}">
                <a16:creationId xmlns:a16="http://schemas.microsoft.com/office/drawing/2014/main" id="{B73719B7-2FB8-724E-21FC-C5EAEB397522}"/>
              </a:ext>
            </a:extLst>
          </p:cNvPr>
          <p:cNvSpPr txBox="1"/>
          <p:nvPr/>
        </p:nvSpPr>
        <p:spPr>
          <a:xfrm>
            <a:off x="183795" y="3208058"/>
            <a:ext cx="18289261" cy="78483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b="1" dirty="0">
                <a:latin typeface="Helvetica Now"/>
                <a:ea typeface="Calibri"/>
                <a:cs typeface="Calibri"/>
              </a:rPr>
              <a:t>Smart uniform </a:t>
            </a:r>
            <a:r>
              <a:rPr lang="en-US" sz="2800" dirty="0">
                <a:latin typeface="Helvetica Now"/>
                <a:ea typeface="Calibri"/>
                <a:cs typeface="Calibri"/>
              </a:rPr>
              <a:t>everyday. Smart school PE kits on PE days (currently </a:t>
            </a:r>
            <a:r>
              <a:rPr lang="en-US" sz="2800" dirty="0">
                <a:solidFill>
                  <a:srgbClr val="000000"/>
                </a:solidFill>
                <a:latin typeface="Helvetica Now"/>
                <a:ea typeface="Calibri"/>
                <a:cs typeface="Calibri"/>
              </a:rPr>
              <a:t>Monday </a:t>
            </a:r>
            <a:r>
              <a:rPr lang="en-US" sz="2800" dirty="0">
                <a:latin typeface="Helvetica Now"/>
                <a:ea typeface="Calibri"/>
                <a:cs typeface="Calibri"/>
              </a:rPr>
              <a:t>and Friday</a:t>
            </a:r>
            <a:r>
              <a:rPr lang="en-US" sz="2800" dirty="0">
                <a:solidFill>
                  <a:srgbClr val="000000"/>
                </a:solidFill>
                <a:latin typeface="Helvetica Now"/>
                <a:ea typeface="Calibri"/>
                <a:cs typeface="Calibri"/>
              </a:rPr>
              <a:t>)</a:t>
            </a:r>
            <a:r>
              <a:rPr lang="en-US" sz="2800" dirty="0">
                <a:solidFill>
                  <a:srgbClr val="FF0000"/>
                </a:solidFill>
                <a:latin typeface="Helvetica Now"/>
                <a:ea typeface="Calibri"/>
                <a:cs typeface="Calibri"/>
              </a:rPr>
              <a:t> </a:t>
            </a:r>
            <a:r>
              <a:rPr lang="en-US" sz="2800" dirty="0">
                <a:latin typeface="Helvetica Now"/>
                <a:ea typeface="Calibri"/>
                <a:cs typeface="Calibri"/>
              </a:rPr>
              <a:t>– any changes will be communicated via Class Dojo).</a:t>
            </a:r>
          </a:p>
          <a:p>
            <a:pPr marL="285750" indent="-285750">
              <a:buFont typeface="Arial"/>
              <a:buChar char="•"/>
            </a:pPr>
            <a:endParaRPr lang="en-US" sz="2800" dirty="0">
              <a:latin typeface="Helvetica Now"/>
              <a:ea typeface="Calibri"/>
              <a:cs typeface="Calibri"/>
            </a:endParaRPr>
          </a:p>
          <a:p>
            <a:pPr marL="285750" indent="-285750">
              <a:buFont typeface="Arial"/>
              <a:buChar char="•"/>
            </a:pPr>
            <a:r>
              <a:rPr lang="en-US" sz="2800" dirty="0">
                <a:latin typeface="Helvetica Now"/>
                <a:ea typeface="Calibri"/>
                <a:cs typeface="Calibri"/>
              </a:rPr>
              <a:t>Children are </a:t>
            </a:r>
            <a:r>
              <a:rPr lang="en-US" sz="2800" b="1" dirty="0">
                <a:latin typeface="Helvetica Now"/>
                <a:ea typeface="Calibri"/>
                <a:cs typeface="Calibri"/>
              </a:rPr>
              <a:t>not to bring mobile phones</a:t>
            </a:r>
            <a:r>
              <a:rPr lang="en-US" sz="2800" dirty="0">
                <a:latin typeface="Helvetica Now"/>
                <a:ea typeface="Calibri"/>
                <a:cs typeface="Calibri"/>
              </a:rPr>
              <a:t> or any other electronic communication devices (eg smart watch) to school.</a:t>
            </a:r>
          </a:p>
          <a:p>
            <a:pPr marL="285750" indent="-285750">
              <a:buFont typeface="Arial"/>
              <a:buChar char="•"/>
            </a:pPr>
            <a:endParaRPr lang="en-US" sz="2800" dirty="0">
              <a:latin typeface="Helvetica Now"/>
              <a:ea typeface="Calibri"/>
              <a:cs typeface="Calibri"/>
            </a:endParaRPr>
          </a:p>
          <a:p>
            <a:pPr marL="285750" indent="-285750">
              <a:buFont typeface="Arial"/>
              <a:buChar char="•"/>
            </a:pPr>
            <a:r>
              <a:rPr lang="en-US" sz="2800" b="1" dirty="0">
                <a:latin typeface="Helvetica Now"/>
                <a:ea typeface="Calibri"/>
                <a:cs typeface="Calibri"/>
              </a:rPr>
              <a:t>Long hair should be tied back </a:t>
            </a:r>
            <a:r>
              <a:rPr lang="en-US" sz="2800" dirty="0">
                <a:latin typeface="Helvetica Now"/>
                <a:ea typeface="Calibri"/>
                <a:cs typeface="Calibri"/>
              </a:rPr>
              <a:t>using blue, black, white or brown hair accessories. Large bows/flowers and other decorative hair accessories are not allowed. </a:t>
            </a:r>
          </a:p>
          <a:p>
            <a:pPr marL="285750" indent="-285750">
              <a:buFont typeface="Arial"/>
              <a:buChar char="•"/>
            </a:pPr>
            <a:endParaRPr lang="en-US" sz="2800" dirty="0">
              <a:latin typeface="Helvetica Now"/>
              <a:ea typeface="Calibri"/>
              <a:cs typeface="Calibri"/>
            </a:endParaRPr>
          </a:p>
          <a:p>
            <a:pPr marL="285750" indent="-285750">
              <a:buFont typeface="Arial"/>
              <a:buChar char="•"/>
            </a:pPr>
            <a:r>
              <a:rPr lang="en-US" sz="2800" b="1" dirty="0">
                <a:latin typeface="Helvetica Now"/>
                <a:ea typeface="Calibri"/>
                <a:cs typeface="Calibri"/>
              </a:rPr>
              <a:t>Jewellery</a:t>
            </a:r>
            <a:r>
              <a:rPr lang="en-US" sz="2800" dirty="0">
                <a:latin typeface="Helvetica Now"/>
                <a:ea typeface="Calibri"/>
                <a:cs typeface="Calibri"/>
              </a:rPr>
              <a:t> should be kept to a minimum. Any earrings should be small plain studs and must be removed or taped for PE.</a:t>
            </a:r>
          </a:p>
          <a:p>
            <a:pPr marL="285750" indent="-285750">
              <a:buFont typeface="Arial"/>
              <a:buChar char="•"/>
            </a:pPr>
            <a:endParaRPr lang="en-US" sz="2800" dirty="0">
              <a:latin typeface="Helvetica Now"/>
              <a:ea typeface="Calibri"/>
              <a:cs typeface="Calibri"/>
            </a:endParaRPr>
          </a:p>
          <a:p>
            <a:pPr marL="285750" indent="-285750">
              <a:buFont typeface="Arial"/>
              <a:buChar char="•"/>
            </a:pPr>
            <a:r>
              <a:rPr lang="en-US" sz="2800" dirty="0">
                <a:latin typeface="Helvetica Now"/>
                <a:ea typeface="Calibri"/>
                <a:cs typeface="Calibri"/>
              </a:rPr>
              <a:t>Children can bring a </a:t>
            </a:r>
            <a:r>
              <a:rPr lang="en-US" sz="2800" b="1" dirty="0">
                <a:latin typeface="Helvetica Now"/>
                <a:ea typeface="Calibri"/>
                <a:cs typeface="Calibri"/>
              </a:rPr>
              <a:t>small pencil case </a:t>
            </a:r>
            <a:r>
              <a:rPr lang="en-US" sz="2800" dirty="0">
                <a:latin typeface="Helvetica Now"/>
                <a:ea typeface="Calibri"/>
                <a:cs typeface="Calibri"/>
              </a:rPr>
              <a:t>with the following items if they wish: blue handwriting pen, writing pencil, colouring pencils, pencil sharpener, eraser, ruler, whiteboard pen, glue stick, purple pen for editing. Please refrain from buying your child anything that could distract them from their learning, such as novelty rubbers and scented pens/pencils. </a:t>
            </a:r>
            <a:endParaRPr lang="en-US" sz="2800">
              <a:latin typeface="Calibri"/>
              <a:ea typeface="Calibri"/>
              <a:cs typeface="Calibri"/>
            </a:endParaRPr>
          </a:p>
          <a:p>
            <a:pPr marL="285750" indent="-285750">
              <a:buFont typeface="Arial"/>
              <a:buChar char="•"/>
            </a:pPr>
            <a:endParaRPr lang="en-US" sz="2800" dirty="0">
              <a:latin typeface="Helvetica Now"/>
              <a:ea typeface="Calibri"/>
              <a:cs typeface="Calibri"/>
            </a:endParaRPr>
          </a:p>
          <a:p>
            <a:pPr marL="285750" indent="-285750">
              <a:buFont typeface="Arial"/>
              <a:buChar char="•"/>
            </a:pPr>
            <a:r>
              <a:rPr lang="en-US" sz="2800" dirty="0">
                <a:latin typeface="Helvetica Now"/>
                <a:ea typeface="Calibri"/>
                <a:cs typeface="Calibri"/>
              </a:rPr>
              <a:t>Children should bring a </a:t>
            </a:r>
            <a:r>
              <a:rPr lang="en-US" sz="2800" b="1" dirty="0">
                <a:latin typeface="Helvetica Now"/>
                <a:ea typeface="Calibri"/>
                <a:cs typeface="Calibri"/>
              </a:rPr>
              <a:t>water bottle </a:t>
            </a:r>
            <a:r>
              <a:rPr lang="en-US" sz="2800" dirty="0">
                <a:latin typeface="Helvetica Now"/>
                <a:ea typeface="Calibri"/>
                <a:cs typeface="Calibri"/>
              </a:rPr>
              <a:t>to school every day.</a:t>
            </a:r>
          </a:p>
        </p:txBody>
      </p:sp>
    </p:spTree>
    <p:extLst>
      <p:ext uri="{BB962C8B-B14F-4D97-AF65-F5344CB8AC3E}">
        <p14:creationId xmlns:p14="http://schemas.microsoft.com/office/powerpoint/2010/main" val="3662660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3"/>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716342" y="1628157"/>
            <a:ext cx="11349396" cy="980718"/>
          </a:xfrm>
          <a:prstGeom prst="rect">
            <a:avLst/>
          </a:prstGeom>
        </p:spPr>
        <p:txBody>
          <a:bodyPr wrap="square" lIns="0" tIns="0" rIns="0" bIns="0" rtlCol="0" anchor="t">
            <a:spAutoFit/>
          </a:bodyPr>
          <a:lstStyle/>
          <a:p>
            <a:pPr algn="ctr">
              <a:lnSpc>
                <a:spcPts val="8399"/>
              </a:lnSpc>
            </a:pPr>
            <a:r>
              <a:rPr lang="en-US" sz="5950">
                <a:solidFill>
                  <a:srgbClr val="000000"/>
                </a:solidFill>
                <a:latin typeface="CS Gordon Rounded"/>
                <a:ea typeface="CS Gordon Rounded"/>
                <a:cs typeface="CS Gordon Rounded"/>
              </a:rPr>
              <a:t>The School Day</a:t>
            </a:r>
            <a:endParaRPr lang="en-US" sz="5999">
              <a:solidFill>
                <a:srgbClr val="000000"/>
              </a:solidFill>
              <a:latin typeface="CS Gordon Rounded"/>
              <a:ea typeface="CS Gordon Rounded"/>
              <a:cs typeface="CS Gordon Rounded"/>
              <a:sym typeface="CS Gordon Rounded"/>
            </a:endParaRPr>
          </a:p>
        </p:txBody>
      </p:sp>
      <p:graphicFrame>
        <p:nvGraphicFramePr>
          <p:cNvPr id="16" name="Table 15">
            <a:extLst>
              <a:ext uri="{FF2B5EF4-FFF2-40B4-BE49-F238E27FC236}">
                <a16:creationId xmlns:a16="http://schemas.microsoft.com/office/drawing/2014/main" id="{5EF1A4B7-FEC3-0B95-AE9E-085864C09ED6}"/>
              </a:ext>
            </a:extLst>
          </p:cNvPr>
          <p:cNvGraphicFramePr>
            <a:graphicFrameLocks noGrp="1"/>
          </p:cNvGraphicFramePr>
          <p:nvPr>
            <p:extLst>
              <p:ext uri="{D42A27DB-BD31-4B8C-83A1-F6EECF244321}">
                <p14:modId xmlns:p14="http://schemas.microsoft.com/office/powerpoint/2010/main" val="1896384227"/>
              </p:ext>
            </p:extLst>
          </p:nvPr>
        </p:nvGraphicFramePr>
        <p:xfrm>
          <a:off x="3976564" y="3932040"/>
          <a:ext cx="5950807" cy="5734712"/>
        </p:xfrm>
        <a:graphic>
          <a:graphicData uri="http://schemas.openxmlformats.org/drawingml/2006/table">
            <a:tbl>
              <a:tblPr bandRow="1">
                <a:tableStyleId>{BC89EF96-8CEA-46FF-86C4-4CE0E7609802}</a:tableStyleId>
              </a:tblPr>
              <a:tblGrid>
                <a:gridCol w="2833382">
                  <a:extLst>
                    <a:ext uri="{9D8B030D-6E8A-4147-A177-3AD203B41FA5}">
                      <a16:colId xmlns:a16="http://schemas.microsoft.com/office/drawing/2014/main" val="4212091904"/>
                    </a:ext>
                  </a:extLst>
                </a:gridCol>
                <a:gridCol w="3117425">
                  <a:extLst>
                    <a:ext uri="{9D8B030D-6E8A-4147-A177-3AD203B41FA5}">
                      <a16:colId xmlns:a16="http://schemas.microsoft.com/office/drawing/2014/main" val="2172386189"/>
                    </a:ext>
                  </a:extLst>
                </a:gridCol>
              </a:tblGrid>
              <a:tr h="613969">
                <a:tc>
                  <a:txBody>
                    <a:bodyPr/>
                    <a:lstStyle/>
                    <a:p>
                      <a:r>
                        <a:rPr lang="en-US" sz="2400" b="1" dirty="0">
                          <a:latin typeface="Helvetica Now"/>
                        </a:rPr>
                        <a:t>Gates open</a:t>
                      </a:r>
                    </a:p>
                  </a:txBody>
                  <a:tcPr>
                    <a:lnL w="57150" cap="flat" cmpd="sng" algn="ctr">
                      <a:solidFill>
                        <a:schemeClr val="accent1"/>
                      </a:solidFill>
                      <a:prstDash val="solid"/>
                      <a:round/>
                      <a:headEnd type="none" w="med" len="med"/>
                      <a:tailEnd type="none" w="med" len="med"/>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b="1" dirty="0">
                          <a:latin typeface="Helvetica Now"/>
                        </a:rPr>
                        <a:t>8:35</a:t>
                      </a:r>
                    </a:p>
                  </a:txBody>
                  <a:tcPr>
                    <a:lnL w="57150" cmpd="sng">
                      <a:solidFill>
                        <a:schemeClr val="accent1"/>
                      </a:solidFill>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DDAE6"/>
                    </a:solidFill>
                  </a:tcPr>
                </a:tc>
                <a:extLst>
                  <a:ext uri="{0D108BD9-81ED-4DB2-BD59-A6C34878D82A}">
                    <a16:rowId xmlns:a16="http://schemas.microsoft.com/office/drawing/2014/main" val="15299091"/>
                  </a:ext>
                </a:extLst>
              </a:tr>
              <a:tr h="613969">
                <a:tc>
                  <a:txBody>
                    <a:bodyPr/>
                    <a:lstStyle/>
                    <a:p>
                      <a:r>
                        <a:rPr lang="en-US" sz="2400" b="1" dirty="0">
                          <a:latin typeface="Helvetica Now"/>
                        </a:rPr>
                        <a:t>Registration</a:t>
                      </a:r>
                    </a:p>
                  </a:txBody>
                  <a:tcPr>
                    <a:lnL w="57150" cap="flat" cmpd="sng" algn="ctr">
                      <a:solidFill>
                        <a:schemeClr val="accent1"/>
                      </a:solidFill>
                      <a:prstDash val="solid"/>
                      <a:round/>
                      <a:headEnd type="none" w="med" len="med"/>
                      <a:tailEnd type="none" w="med" len="med"/>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400" b="1" dirty="0">
                          <a:latin typeface="Helvetica Now"/>
                        </a:rPr>
                        <a:t>8:50</a:t>
                      </a:r>
                    </a:p>
                  </a:txBody>
                  <a:tcPr>
                    <a:lnL w="57150" cmpd="sng">
                      <a:solidFill>
                        <a:schemeClr val="accent1"/>
                      </a:solidFill>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342859"/>
                  </a:ext>
                </a:extLst>
              </a:tr>
              <a:tr h="613969">
                <a:tc>
                  <a:txBody>
                    <a:bodyPr/>
                    <a:lstStyle/>
                    <a:p>
                      <a:r>
                        <a:rPr lang="en-US" sz="2400" b="1" dirty="0">
                          <a:latin typeface="Helvetica Now"/>
                        </a:rPr>
                        <a:t>Collective Worship</a:t>
                      </a:r>
                    </a:p>
                  </a:txBody>
                  <a:tcPr>
                    <a:lnL w="57150" cap="flat" cmpd="sng" algn="ctr">
                      <a:solidFill>
                        <a:schemeClr val="accent1"/>
                      </a:solidFill>
                      <a:prstDash val="solid"/>
                      <a:round/>
                      <a:headEnd type="none" w="med" len="med"/>
                      <a:tailEnd type="none" w="med" len="med"/>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b="1" dirty="0">
                          <a:latin typeface="Helvetica Now"/>
                        </a:rPr>
                        <a:t>9:00</a:t>
                      </a:r>
                    </a:p>
                  </a:txBody>
                  <a:tcPr>
                    <a:lnL w="57150" cmpd="sng">
                      <a:solidFill>
                        <a:schemeClr val="accent1"/>
                      </a:solidFill>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DDAE6"/>
                    </a:solidFill>
                  </a:tcPr>
                </a:tc>
                <a:extLst>
                  <a:ext uri="{0D108BD9-81ED-4DB2-BD59-A6C34878D82A}">
                    <a16:rowId xmlns:a16="http://schemas.microsoft.com/office/drawing/2014/main" val="3638808432"/>
                  </a:ext>
                </a:extLst>
              </a:tr>
              <a:tr h="613969">
                <a:tc>
                  <a:txBody>
                    <a:bodyPr/>
                    <a:lstStyle/>
                    <a:p>
                      <a:r>
                        <a:rPr lang="en-US" sz="2400" b="1" dirty="0">
                          <a:latin typeface="Helvetica Now"/>
                        </a:rPr>
                        <a:t>Session 1</a:t>
                      </a:r>
                    </a:p>
                  </a:txBody>
                  <a:tcPr>
                    <a:lnL w="57150" cap="flat" cmpd="sng" algn="ctr">
                      <a:solidFill>
                        <a:schemeClr val="accent1"/>
                      </a:solidFill>
                      <a:prstDash val="solid"/>
                      <a:round/>
                      <a:headEnd type="none" w="med" len="med"/>
                      <a:tailEnd type="none" w="med" len="med"/>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400" b="1" dirty="0">
                          <a:latin typeface="Helvetica Now"/>
                        </a:rPr>
                        <a:t>9:15</a:t>
                      </a:r>
                    </a:p>
                  </a:txBody>
                  <a:tcPr>
                    <a:lnL w="57150" cmpd="sng">
                      <a:solidFill>
                        <a:schemeClr val="accent1"/>
                      </a:solidFill>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0065748"/>
                  </a:ext>
                </a:extLst>
              </a:tr>
              <a:tr h="613969">
                <a:tc>
                  <a:txBody>
                    <a:bodyPr/>
                    <a:lstStyle/>
                    <a:p>
                      <a:r>
                        <a:rPr lang="en-US" sz="2400" b="1" dirty="0">
                          <a:latin typeface="Helvetica Now"/>
                        </a:rPr>
                        <a:t>Break</a:t>
                      </a:r>
                    </a:p>
                  </a:txBody>
                  <a:tcPr>
                    <a:lnL w="57150" cap="flat" cmpd="sng" algn="ctr">
                      <a:solidFill>
                        <a:schemeClr val="accent1"/>
                      </a:solidFill>
                      <a:prstDash val="solid"/>
                      <a:round/>
                      <a:headEnd type="none" w="med" len="med"/>
                      <a:tailEnd type="none" w="med" len="med"/>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b="1" dirty="0">
                          <a:latin typeface="Helvetica Now"/>
                        </a:rPr>
                        <a:t>10:15</a:t>
                      </a:r>
                    </a:p>
                  </a:txBody>
                  <a:tcPr>
                    <a:lnL w="57150" cmpd="sng">
                      <a:solidFill>
                        <a:schemeClr val="accent1"/>
                      </a:solidFill>
                    </a:lnL>
                    <a:lnR w="57150" cmpd="sng">
                      <a:solidFill>
                        <a:schemeClr val="accent1"/>
                      </a:solidFill>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DDDAE6"/>
                    </a:solidFill>
                  </a:tcPr>
                </a:tc>
                <a:extLst>
                  <a:ext uri="{0D108BD9-81ED-4DB2-BD59-A6C34878D82A}">
                    <a16:rowId xmlns:a16="http://schemas.microsoft.com/office/drawing/2014/main" val="1778932671"/>
                  </a:ext>
                </a:extLst>
              </a:tr>
              <a:tr h="613969">
                <a:tc>
                  <a:txBody>
                    <a:bodyPr/>
                    <a:lstStyle/>
                    <a:p>
                      <a:pPr lvl="0">
                        <a:buNone/>
                      </a:pPr>
                      <a:r>
                        <a:rPr lang="en-US" sz="2400" b="1" dirty="0">
                          <a:latin typeface="Helvetica Now"/>
                        </a:rPr>
                        <a:t>Session 2</a:t>
                      </a:r>
                    </a:p>
                  </a:txBody>
                  <a:tcPr>
                    <a:lnL w="57150">
                      <a:solidFill>
                        <a:schemeClr val="accent1"/>
                      </a:solidFill>
                    </a:lnL>
                    <a:lnR w="57150">
                      <a:solidFill>
                        <a:schemeClr val="accent1"/>
                      </a:solidFill>
                    </a:lnR>
                    <a:lnT w="57150">
                      <a:solidFill>
                        <a:schemeClr val="accent1"/>
                      </a:solidFill>
                    </a:lnT>
                    <a:lnB w="57150" cap="flat" cmpd="sng" algn="ctr">
                      <a:solidFill>
                        <a:schemeClr val="accent1"/>
                      </a:solidFill>
                      <a:prstDash val="solid"/>
                      <a:round/>
                      <a:headEnd type="none" w="med" len="med"/>
                      <a:tailEnd type="none" w="med" len="med"/>
                    </a:lnB>
                    <a:lnTlToBr w="0">
                      <a:noFill/>
                    </a:lnTlToBr>
                    <a:lnBlToTr w="0">
                      <a:noFill/>
                    </a:lnBlToTr>
                    <a:solidFill>
                      <a:schemeClr val="bg1"/>
                    </a:solidFill>
                  </a:tcPr>
                </a:tc>
                <a:tc>
                  <a:txBody>
                    <a:bodyPr/>
                    <a:lstStyle/>
                    <a:p>
                      <a:pPr lvl="0">
                        <a:buNone/>
                      </a:pPr>
                      <a:r>
                        <a:rPr lang="en-US" sz="2400" b="1" dirty="0">
                          <a:latin typeface="Helvetica Now"/>
                        </a:rPr>
                        <a:t>10:30</a:t>
                      </a:r>
                    </a:p>
                  </a:txBody>
                  <a:tcPr>
                    <a:lnL w="57150">
                      <a:solidFill>
                        <a:schemeClr val="accent1"/>
                      </a:solidFill>
                    </a:lnL>
                    <a:lnR w="57150">
                      <a:solidFill>
                        <a:schemeClr val="accent1"/>
                      </a:solidFill>
                    </a:lnR>
                    <a:lnT w="57150">
                      <a:solidFill>
                        <a:schemeClr val="accent1"/>
                      </a:solidFill>
                    </a:lnT>
                    <a:lnB w="57150" cap="flat" cmpd="sng" algn="ctr">
                      <a:solidFill>
                        <a:schemeClr val="accent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3893619875"/>
                  </a:ext>
                </a:extLst>
              </a:tr>
              <a:tr h="613969">
                <a:tc>
                  <a:txBody>
                    <a:bodyPr/>
                    <a:lstStyle/>
                    <a:p>
                      <a:pPr lvl="0">
                        <a:buNone/>
                      </a:pPr>
                      <a:r>
                        <a:rPr lang="en-US" sz="2400" b="1" dirty="0">
                          <a:latin typeface="Helvetica Now"/>
                        </a:rPr>
                        <a:t>Lunch</a:t>
                      </a:r>
                    </a:p>
                  </a:txBody>
                  <a:tcPr>
                    <a:lnL w="57150">
                      <a:solidFill>
                        <a:schemeClr val="accent1"/>
                      </a:solidFill>
                    </a:lnL>
                    <a:lnR w="57150">
                      <a:solidFill>
                        <a:schemeClr val="accent1"/>
                      </a:solidFill>
                    </a:lnR>
                    <a:lnT w="57150">
                      <a:solidFill>
                        <a:schemeClr val="accent1"/>
                      </a:solidFill>
                    </a:lnT>
                    <a:lnB w="57150" cap="flat" cmpd="sng" algn="ctr">
                      <a:solidFill>
                        <a:schemeClr val="accent1"/>
                      </a:solidFill>
                      <a:prstDash val="solid"/>
                      <a:round/>
                      <a:headEnd type="none" w="med" len="med"/>
                      <a:tailEnd type="none" w="med" len="med"/>
                    </a:lnB>
                    <a:lnTlToBr w="0">
                      <a:noFill/>
                    </a:lnTlToBr>
                    <a:lnBlToTr w="0">
                      <a:noFill/>
                    </a:lnBlToTr>
                    <a:solidFill>
                      <a:srgbClr val="DDDAE6"/>
                    </a:solidFill>
                  </a:tcPr>
                </a:tc>
                <a:tc>
                  <a:txBody>
                    <a:bodyPr/>
                    <a:lstStyle/>
                    <a:p>
                      <a:pPr lvl="0">
                        <a:buNone/>
                      </a:pPr>
                      <a:r>
                        <a:rPr lang="en-US" sz="2400" b="1" dirty="0">
                          <a:latin typeface="Helvetica Now"/>
                        </a:rPr>
                        <a:t>12:15</a:t>
                      </a:r>
                    </a:p>
                  </a:txBody>
                  <a:tcPr>
                    <a:lnL w="57150">
                      <a:solidFill>
                        <a:schemeClr val="accent1"/>
                      </a:solidFill>
                    </a:lnL>
                    <a:lnR w="57150">
                      <a:solidFill>
                        <a:schemeClr val="accent1"/>
                      </a:solidFill>
                    </a:lnR>
                    <a:lnT w="57150">
                      <a:solidFill>
                        <a:schemeClr val="accent1"/>
                      </a:solidFill>
                    </a:lnT>
                    <a:lnB w="57150" cap="flat" cmpd="sng" algn="ctr">
                      <a:solidFill>
                        <a:schemeClr val="accent1"/>
                      </a:solidFill>
                      <a:prstDash val="solid"/>
                      <a:round/>
                      <a:headEnd type="none" w="med" len="med"/>
                      <a:tailEnd type="none" w="med" len="med"/>
                    </a:lnB>
                    <a:lnTlToBr w="0">
                      <a:noFill/>
                    </a:lnTlToBr>
                    <a:lnBlToTr w="0">
                      <a:noFill/>
                    </a:lnBlToTr>
                    <a:solidFill>
                      <a:srgbClr val="DDDAE6"/>
                    </a:solidFill>
                  </a:tcPr>
                </a:tc>
                <a:extLst>
                  <a:ext uri="{0D108BD9-81ED-4DB2-BD59-A6C34878D82A}">
                    <a16:rowId xmlns:a16="http://schemas.microsoft.com/office/drawing/2014/main" val="2050006234"/>
                  </a:ext>
                </a:extLst>
              </a:tr>
              <a:tr h="613969">
                <a:tc>
                  <a:txBody>
                    <a:bodyPr/>
                    <a:lstStyle/>
                    <a:p>
                      <a:pPr lvl="0">
                        <a:buNone/>
                      </a:pPr>
                      <a:r>
                        <a:rPr lang="en-US" sz="2400" b="1" dirty="0">
                          <a:latin typeface="Helvetica Now"/>
                        </a:rPr>
                        <a:t>Session 3</a:t>
                      </a:r>
                    </a:p>
                  </a:txBody>
                  <a:tcPr>
                    <a:lnL w="57150">
                      <a:solidFill>
                        <a:schemeClr val="accent1"/>
                      </a:solidFill>
                    </a:lnL>
                    <a:lnR w="57150">
                      <a:solidFill>
                        <a:schemeClr val="accent1"/>
                      </a:solidFill>
                    </a:lnR>
                    <a:lnT w="57150">
                      <a:solidFill>
                        <a:schemeClr val="accent1"/>
                      </a:solidFill>
                    </a:lnT>
                    <a:lnB w="57150" cap="flat" cmpd="sng" algn="ctr">
                      <a:solidFill>
                        <a:schemeClr val="accent1"/>
                      </a:solidFill>
                      <a:prstDash val="solid"/>
                      <a:round/>
                      <a:headEnd type="none" w="med" len="med"/>
                      <a:tailEnd type="none" w="med" len="med"/>
                    </a:lnB>
                    <a:lnTlToBr w="0">
                      <a:noFill/>
                    </a:lnTlToBr>
                    <a:lnBlToTr w="0">
                      <a:noFill/>
                    </a:lnBlToTr>
                    <a:solidFill>
                      <a:schemeClr val="bg1"/>
                    </a:solidFill>
                  </a:tcPr>
                </a:tc>
                <a:tc>
                  <a:txBody>
                    <a:bodyPr/>
                    <a:lstStyle/>
                    <a:p>
                      <a:pPr lvl="0">
                        <a:buNone/>
                      </a:pPr>
                      <a:r>
                        <a:rPr lang="en-US" sz="2400" b="1" dirty="0">
                          <a:latin typeface="Helvetica Now"/>
                        </a:rPr>
                        <a:t>1:10</a:t>
                      </a:r>
                    </a:p>
                  </a:txBody>
                  <a:tcPr>
                    <a:lnL w="57150">
                      <a:solidFill>
                        <a:schemeClr val="accent1"/>
                      </a:solidFill>
                    </a:lnL>
                    <a:lnR w="57150">
                      <a:solidFill>
                        <a:schemeClr val="accent1"/>
                      </a:solidFill>
                    </a:lnR>
                    <a:lnT w="57150">
                      <a:solidFill>
                        <a:schemeClr val="accent1"/>
                      </a:solidFill>
                    </a:lnT>
                    <a:lnB w="57150" cap="flat" cmpd="sng" algn="ctr">
                      <a:solidFill>
                        <a:schemeClr val="accent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2443988461"/>
                  </a:ext>
                </a:extLst>
              </a:tr>
              <a:tr h="613969">
                <a:tc>
                  <a:txBody>
                    <a:bodyPr/>
                    <a:lstStyle/>
                    <a:p>
                      <a:pPr lvl="0">
                        <a:buNone/>
                      </a:pPr>
                      <a:r>
                        <a:rPr lang="en-US" sz="2400" b="1" dirty="0">
                          <a:latin typeface="Helvetica Now"/>
                        </a:rPr>
                        <a:t>Hometime</a:t>
                      </a:r>
                    </a:p>
                  </a:txBody>
                  <a:tcPr>
                    <a:lnL w="57150">
                      <a:solidFill>
                        <a:schemeClr val="accent1"/>
                      </a:solidFill>
                    </a:lnL>
                    <a:lnR w="57150">
                      <a:solidFill>
                        <a:schemeClr val="accent1"/>
                      </a:solidFill>
                    </a:lnR>
                    <a:lnT w="57150">
                      <a:solidFill>
                        <a:schemeClr val="accent1"/>
                      </a:solidFill>
                    </a:lnT>
                    <a:lnB w="57150">
                      <a:solidFill>
                        <a:schemeClr val="accent1"/>
                      </a:solidFill>
                    </a:lnB>
                    <a:lnTlToBr w="0">
                      <a:noFill/>
                    </a:lnTlToBr>
                    <a:lnBlToTr w="0">
                      <a:noFill/>
                    </a:lnBlToTr>
                    <a:solidFill>
                      <a:srgbClr val="DDDAE6"/>
                    </a:solidFill>
                  </a:tcPr>
                </a:tc>
                <a:tc>
                  <a:txBody>
                    <a:bodyPr/>
                    <a:lstStyle/>
                    <a:p>
                      <a:pPr lvl="0">
                        <a:buNone/>
                      </a:pPr>
                      <a:r>
                        <a:rPr lang="en-US" sz="2400" b="1" dirty="0">
                          <a:latin typeface="Helvetica Now"/>
                        </a:rPr>
                        <a:t>3:20</a:t>
                      </a:r>
                    </a:p>
                  </a:txBody>
                  <a:tcPr>
                    <a:lnL w="57150">
                      <a:solidFill>
                        <a:schemeClr val="accent1"/>
                      </a:solidFill>
                    </a:lnL>
                    <a:lnR w="57150">
                      <a:solidFill>
                        <a:schemeClr val="accent1"/>
                      </a:solidFill>
                    </a:lnR>
                    <a:lnT w="57150">
                      <a:solidFill>
                        <a:schemeClr val="accent1"/>
                      </a:solidFill>
                    </a:lnT>
                    <a:lnB w="57150">
                      <a:solidFill>
                        <a:schemeClr val="accent1"/>
                      </a:solidFill>
                    </a:lnB>
                    <a:lnTlToBr w="0">
                      <a:noFill/>
                    </a:lnTlToBr>
                    <a:lnBlToTr w="0">
                      <a:noFill/>
                    </a:lnBlToTr>
                    <a:solidFill>
                      <a:srgbClr val="DDDAE6"/>
                    </a:solidFill>
                  </a:tcPr>
                </a:tc>
                <a:extLst>
                  <a:ext uri="{0D108BD9-81ED-4DB2-BD59-A6C34878D82A}">
                    <a16:rowId xmlns:a16="http://schemas.microsoft.com/office/drawing/2014/main" val="2962415199"/>
                  </a:ext>
                </a:extLst>
              </a:tr>
            </a:tbl>
          </a:graphicData>
        </a:graphic>
      </p:graphicFrame>
      <p:pic>
        <p:nvPicPr>
          <p:cNvPr id="17" name="Picture 16" descr="Punctuality Matters">
            <a:extLst>
              <a:ext uri="{FF2B5EF4-FFF2-40B4-BE49-F238E27FC236}">
                <a16:creationId xmlns:a16="http://schemas.microsoft.com/office/drawing/2014/main" id="{681021DD-5344-3FBF-A050-6132CF99702D}"/>
              </a:ext>
            </a:extLst>
          </p:cNvPr>
          <p:cNvPicPr>
            <a:picLocks noChangeAspect="1"/>
          </p:cNvPicPr>
          <p:nvPr/>
        </p:nvPicPr>
        <p:blipFill>
          <a:blip r:embed="rId4"/>
          <a:stretch>
            <a:fillRect/>
          </a:stretch>
        </p:blipFill>
        <p:spPr>
          <a:xfrm>
            <a:off x="10419202" y="3944907"/>
            <a:ext cx="7645705" cy="57342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59E50B6F-0A58-630D-D1EB-556185B03C89}"/>
              </a:ext>
            </a:extLst>
          </p:cNvPr>
          <p:cNvSpPr txBox="1"/>
          <p:nvPr/>
        </p:nvSpPr>
        <p:spPr>
          <a:xfrm>
            <a:off x="187285" y="3944907"/>
            <a:ext cx="3543364" cy="6001643"/>
          </a:xfrm>
          <a:prstGeom prst="rect">
            <a:avLst/>
          </a:prstGeom>
          <a:noFill/>
        </p:spPr>
        <p:txBody>
          <a:bodyPr wrap="square" lIns="91440" tIns="45720" rIns="91440" bIns="45720" anchor="t">
            <a:spAutoFit/>
          </a:bodyPr>
          <a:lstStyle/>
          <a:p>
            <a:r>
              <a:rPr lang="en-GB" sz="3200" b="1" dirty="0">
                <a:latin typeface="Aptos" panose="020B0004020202020204" pitchFamily="34" charset="0"/>
              </a:rPr>
              <a:t>Morning routine:</a:t>
            </a:r>
          </a:p>
          <a:p>
            <a:pPr marL="285750" indent="-285750">
              <a:buFont typeface="Arial" panose="020B0604020202020204" pitchFamily="34" charset="0"/>
              <a:buChar char="•"/>
            </a:pPr>
            <a:r>
              <a:rPr lang="en-GB" sz="3200" dirty="0">
                <a:latin typeface="Aptos" panose="020B0004020202020204" pitchFamily="34" charset="0"/>
              </a:rPr>
              <a:t>Soft start</a:t>
            </a:r>
          </a:p>
          <a:p>
            <a:pPr marL="285750" indent="-285750">
              <a:buFont typeface="Arial" panose="020B0604020202020204" pitchFamily="34" charset="0"/>
              <a:buChar char="•"/>
            </a:pPr>
            <a:r>
              <a:rPr lang="en-GB" sz="3200" dirty="0">
                <a:latin typeface="Aptos" panose="020B0004020202020204" pitchFamily="34" charset="0"/>
              </a:rPr>
              <a:t>Early morning work (spelling/ timestables etc)</a:t>
            </a:r>
          </a:p>
          <a:p>
            <a:pPr marL="285750" indent="-285750">
              <a:buFont typeface="Arial" panose="020B0604020202020204" pitchFamily="34" charset="0"/>
              <a:buChar char="•"/>
            </a:pPr>
            <a:r>
              <a:rPr lang="en-GB" sz="3200" dirty="0">
                <a:latin typeface="Aptos"/>
              </a:rPr>
              <a:t>Interventions/1-1 reading</a:t>
            </a:r>
          </a:p>
          <a:p>
            <a:pPr marL="285750" indent="-285750">
              <a:buFont typeface="Arial" panose="020B0604020202020204" pitchFamily="34" charset="0"/>
              <a:buChar char="•"/>
            </a:pPr>
            <a:r>
              <a:rPr lang="en-GB" sz="3200" dirty="0">
                <a:latin typeface="Aptos" panose="020B0004020202020204" pitchFamily="34" charset="0"/>
              </a:rPr>
              <a:t>Registration/ dinners</a:t>
            </a:r>
          </a:p>
          <a:p>
            <a:pPr marL="285750" indent="-285750">
              <a:buFont typeface="Arial" panose="020B0604020202020204" pitchFamily="34" charset="0"/>
              <a:buChar char="•"/>
            </a:pPr>
            <a:r>
              <a:rPr lang="en-GB" sz="3200" dirty="0">
                <a:latin typeface="Aptos" panose="020B0004020202020204" pitchFamily="34" charset="0"/>
              </a:rPr>
              <a:t>Assembly – brings us all together</a:t>
            </a:r>
          </a:p>
        </p:txBody>
      </p:sp>
    </p:spTree>
    <p:extLst>
      <p:ext uri="{BB962C8B-B14F-4D97-AF65-F5344CB8AC3E}">
        <p14:creationId xmlns:p14="http://schemas.microsoft.com/office/powerpoint/2010/main" val="12647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3810000" y="952500"/>
            <a:ext cx="8915400" cy="982192"/>
          </a:xfrm>
          <a:prstGeom prst="rect">
            <a:avLst/>
          </a:prstGeom>
        </p:spPr>
        <p:txBody>
          <a:bodyPr wrap="square" lIns="0" tIns="0" rIns="0" bIns="0" rtlCol="0" anchor="t">
            <a:spAutoFit/>
          </a:bodyPr>
          <a:lstStyle/>
          <a:p>
            <a:pPr algn="ctr">
              <a:lnSpc>
                <a:spcPts val="8399"/>
              </a:lnSpc>
            </a:pPr>
            <a:r>
              <a:rPr lang="en-US" sz="5950" dirty="0">
                <a:solidFill>
                  <a:srgbClr val="000000"/>
                </a:solidFill>
                <a:latin typeface="CS Gordon Rounded"/>
                <a:ea typeface="CS Gordon Rounded"/>
                <a:cs typeface="CS Gordon Rounded"/>
                <a:sym typeface="CS Gordon Rounded"/>
              </a:rPr>
              <a:t>TIMETABLE</a:t>
            </a:r>
          </a:p>
        </p:txBody>
      </p:sp>
      <p:sp>
        <p:nvSpPr>
          <p:cNvPr id="10" name="AutoShape 2" descr="data:image/jpg;base64,/9j/4AAQSkZJRgABAQEAYABgAAD/2wBDAAUDBAQEAwUEBAQFBQUGBwwIBwcHBw8LCwkMEQ8SEhEPERETFhwXExQaFRERGCEYGh0dHx8fExciJCIeJBweHx7/2wBDAQUFBQcGBw4ICA4eFBEUHh4eHh4eHh4eHh4eHh4eHh4eHh4eHh4eHh4eHh4eHh4eHh4eHh4eHh4eHh4eHh4eHh7/wAARCAIHA7U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i8e67qWhvoNnomj2Wp3+s6kbGJLy+a0ij2209wXZ1ilP3bcgAL1Yciqf274o/wDQmeDP/Cruf/lfTviH/wAjd8OP+xkm/wDTTqNdnQBxX274o/8AQmeDP/Cruf8A5X0fbvij/wBCZ4M/8Ku5/wDlfXa0UAcV9u+KP/QmeDP/AAq7n/5X0fbvij/0Jngz/wAKu5/+V9drRQBxX274o/8AQmeDP/Cruf8A5X1l+E/FHxG8S+FdJ8R2PgjwlHaarYw3sCTeKbgSLHKgdQwFgQGwwzgkZ7mvSa4z4E/8kQ8B/wDYt6d/6TR0AY6+NPFrXOqWy6Z8Nmn0hPM1KIeN5d1kmC26YfYMxjAJy2OAat6Tr/xA1fTodS0nw34C1CxnXdDc23jCeWKQdMqy2BBH0rwzxX4F8ZXXxb8TzaboOpf2Z4s8Q/2Jq85t5An9nPHZSG4BxgqoiuY933cy4zng0/BWm/EjSPhpYabJYeO9P1qDRbFfCdtYw3UVvHefaJDMLxVAiAz5e77V8nl5x3oA+ivt3xR/6EzwZ/4Vdz/8r6qXGv8AxAt9RtdNuPDfgKG+vFka1tn8YTrLOEwXKKbDLBdy5x0yM9a8wutF8fXB1G/nu/HCX0/xIt7Pbb396kMejmWIu0UYbasHL/vNvTI3YGKytSh+KtpZ3un2L+Onhs18ZwWbl7uSR0VE/s4mQ5aRslvJdiWPOw0Ae3/bvij/ANCZ4M/8Ku5/+V9H274o/wDQmeDP/Cruf/lfXh+vSeNfDUht7/VvGsWg33/CNm/kkvLp7qSWaVxdxWjE+YJWby90MGGCkhVHAr0/9mm+vr7QfFhur7W7y2g8VXtvp51eeSW4jtkWIJG3mkuMc/K3zA53fNmgC7beKPiNP4qv/DieCPCQu7Gxtr2Vz4puPLMc7zogB+wZ3A2z5yAMFcE841Pt3xR/6EzwZ/4Vdz/8r6dpH/Jb/FH/AGLejf8ApTqldnQBxX274o/9CZ4M/wDCruf/AJX1l23ij4jT+Kr/AMOJ4I8JC7sbG2vZXPim48sxzvOiAH7BncDbPnIAwVwTzj0muM0j/kt/ij/sW9G/9KdUoAb9u+KP/QmeDP8Awq7n/wCV9H274o/9CZ4M/wDCruf/AJX12tFAHFfbvij/ANCZ4M/8Ku5/+V9H274o/wDQmeDP/Cruf/lfXa0UAcV9u+KP/QmeDP8Awq7n/wCV9ZXiTxl4v8M2kd34k0r4b6Lbyv5ccuoeNpbdHfBO0F7AAnAJx7V6VXkn7RGn+fJoWqWtv4gTVbBbr7HdWOhHV7QiREEttdWygyMkyAoGUAKeS44DAHSrf/E9lDL4N8FkEZBHiu5wR/4L6X7d8Uf+hM8Gf+FXc/8AyvryCzj+Kl58SdHbUhrvhmARaM1jpuk6VcT2EMPlf6ZFI6XCWkaq4lVhMskgTy/LydorJ0hfiwlx8QbSabx69vLp85trxbe6FzBKt3yFglk8p3KM4Q2M4XykB2mRkCgHtdzr/wAQLW/tNPufDfgKC8vS4tbeTxhOsk5Rdz7FNhlto5OM4HJq19u+KP8A0Jngz/wq7n/5X14p4Vl+ND6P4djt7fxDHqUVx4gWOSeW8a1mY2W6zaQXirKsQnbYgutzZQkNtKgRXyfESTw/PH4Tf4kJYtp2jC+bUvt321dSN7H9oMPnfPs8nzPM8v8Ac9McZoA9w+3fFH/oTPBn/hV3P/yvqrY698Qr97pLHwz4CumtJzb3Kw+MJ3MMoAYxvjT/AJWAZTtPOGB71U+EWna9DF460PVrrxCljFrs0Gj3F/cTSTraNBEQ0U0xZ3UOz4YlsEEZ4qn+zh4XfwhaeOtJXTb6xsv+EuuZLE3YkLTwm3tgJQ78yBmVvnyckHmgDoft3xR/6EzwZ/4Vdz/8r6Pt3xR/6EzwZ/4Vdz/8r67WigDivt3xR/6EzwZ/4Vdz/wDK+j7d8Uf+hM8Gf+FXc/8AyvrtaKAOK+3fFH/oTPBn/hV3P/yvrLtvFHxGn8VX/hxPBHhIXdjY217K58U3HlmOd50QA/YM7gbZ85AGCuCecek1xmkf8lv8Uf8AYt6N/wClOqUAN+3fFH/oTPBn/hV3P/yvo+3fFH/oTPBn/hV3P/yvrtaKAPNtG8UfEbVdR1uxt/BHhJZdGvlsrgyeKbgK0jW8NwCmLA5XZOg5wchuMYJ1Pt3xR/6EzwZ/4Vdz/wDK+nfDz/kbviP/ANjJD/6adOrs6AOK+3fFH/oTPBn/AIVdz/8AK+j7d8Uf+hM8Gf8AhV3P/wAr67WigDivt3xR/wChM8Gf+FXc/wDyvo+3fFH/AKEzwZ/4Vdz/APK+u1ooA4r7d8Uf+hM8Gf8AhV3P/wAr6Pt3xR/6EzwZ/wCFXc//ACvrtaKAOK+3fFH/AKEzwZ/4Vdz/APK+j7d8Uf8AoTPBn/hV3P8A8r67WigDivt3xR/6EzwZ/wCFXc//ACvo+3fFH/oTPBn/AIVdz/8AK+u1ooA4r7d8Uf8AoTPBn/hV3P8A8r6ytM8ZeLtT1i80fTdL+G97qdiSLuzt/G8sk1uQcHzEWwLJzxyBzXpVfMT2fjTRr3xHZfDjQNcaSSy1me2Gs6AsNzoly02/Za3v+ruI53YsqK0hARCW4IoA9o+3fFH/AKEzwZ/4Vdz/APK+j7d8Uf8AoTPBn/hV3P8A8r68Qv7L4jr8N7s6Xr/jmcHWrZ4ftOjarBhfspEiN/pUmpeQZChLJkCRDtQxsWCXs/xc/tj4faglv43L/wBn6at7p8rXI3N5xDs08K+R5hVlMy3kKFUXCtvztAPZtM1/4gapA8+m+G/AV7CkrwvJb+MJ5FWRGKuhK2BwykEEdQRg1a+3fFH/AKEzwZ/4Vdz/APK+vHF/4Try2/4S7/hYv9hefr3k/wBkfbvtn2r7V/oe7yP3vk+Tv8vP7rO3PGKq31l8YpNM13VNWm8Xr4h0+y8LyWkWnz3AtpLhpdt9iKI+VLhc+aoDIOSRjBoA9X8R+MvF3huGGbxFpfw30aOd/Lhe/wDG8sCyN12qXsBk+wrW+3fFH/oTPBn/AIVdz/8AK+uO/aeutSl0/T/Dei+GLq5u9dgudPu/EEehT6guj2MiqJ+IY3cvIPlVBgErliAAa9Y8PQW9roGnW1n9oNtFaxJD9oRkl2BAF3qwDBsYyCAQc5AoA5j7d8Uf+hM8Gf8AhV3P/wAr6Pt3xR/6EzwZ/wCFXc//ACvrtaKAOK+3fFH/AKEzwZ/4Vdz/APK+j7d8Uf8AoTPBn/hV3P8A8r67WigDivt3xR/6EzwZ/wCFXc//ACvo+3fFH/oTPBn/AIVdz/8AK+u1ooA4r7d8Uf8AoTPBn/hV3P8A8r6Pt3xR/wChM8Gf+FXc/wDyvrtaKAOK+3fFH/oTPBn/AIVdz/8AK+j7d8Uf+hM8Gf8AhV3P/wAr67WigDivt3xR/wChM8Gf+FXc/wDyvrLtvFHxGn8VX/hxPBHhIXdjY217K58U3HlmOd50QA/YM7gbZ85AGCuCecek1xmkf8lv8Uf9i3o3/pTqlADft3xR/wChM8Gf+FXc/wDyvo+3fFH/AKEzwZ/4Vdz/APK+u1ooA821nxR8RtK1HRLG48EeEml1m+aytzH4puCqyLbzXBL5sBhdkDjjJyV4xkjU+3fFH/oTPBn/AIVdz/8AK+nfEP8A5G74cf8AYyTf+mnUa7OgDivt3xR/6EzwZ/4Vdz/8r6Pt3xR/6EzwZ/4Vdz/8r67WigDivt3xR/6EzwZ/4Vdz/wDK+j7d8Uf+hM8Gf+FXc/8AyvrtaKAOK+3fFH/oTPBn/hV3P/yvo+3fFH/oTPBn/hV3P/yvrtaKAOK+3fFH/oTPBn/hV3P/AMr6Pt3xR/6EzwZ/4Vdz/wDK+u1ooA4r7d8Uf+hM8Gf+FXc//K+j7d8Uf+hM8Gf+FXc//K+u1ooA4r7d8Uf+hM8Gf+FXc/8Ayvo+3fFH/oTPBn/hV3P/AMr67WigDivt3xR/6EzwZ/4Vdz/8r6Pt3xR/6EzwZ/4Vdz/8r67WigDivt3xR/6EzwZ/4Vdz/wDK+j7d8Uf+hM8Gf+FXc/8AyvrtaKAOK+3fFH/oTPBn/hV3P/yvrJTxl4uk8RyeGk0v4btrkaeY+mjxvKbpVwG3GL7BuAwQc46EV6XXz1rdj4h0v4r6nJ4H0DVrm7v9TuJ57bWdADWtpcGxKrqNnqA/doG2xRmJmZjukG1OlAHqH274o/8AQmeDP/Cruf8A5X0fbvij/wBCZ4M/8Ku5/wDlfXhejWnxQb4ZazM+u+Pmv3tdMM8UmjX8bR3Yk3ThWe7NyyHhZWtFRAhzEhOVqn4mk+MLfDvwfcQJ43TU7ZL1ZoIvt7fats67H8yNfOjkKriJb2F49jEysWB3AHu1lr/xAvp7uCy8N+Armazl8m6jh8YTu0Em0NscCw+VsMDg4OCDVr7d8Uf+hM8Gf+FXc/8Ayvryy8bx6/inUn8QR+NovCjeKSb1NOa7a4W2/s+PyhAbf96YBcZ3GDjOc8bq5q50/wCLl9oN/Jf3Hj2OS08DT3GkLb3N1FK90t7L9kE3lEeZdfZ/L3I2WOfnBYcAHs/iDxV428O6edR8QaJ8O9Isg4Q3F940mgj3HoNz2AGT6VNd+IPH9ppMmrXfhzwDb6dHD573cvjGdYVjxneXNhtC45znFO+IFxbHwbpR13Rdduri4j8v7fpejre3OlzPAwMwi2O6kgsmVjbG/BwDmuK8R6P4jm/ZS0Xw3J4XGnXNzaWVjqFnZwT3T6Xbl1DTRxK5mlkiAVwm5myOd2CCAdhofiXx1r2mRapoegfD7VLCUsI7qz8ZTzROQSDh1sCDggg89RT4/EHj+TVpdJj8OeAW1GKFZ5LRfGM5mSNiQrlPsG4KSCAcYODXI/sr3Hii30nX9C17w7fWf2W5a5t9TvbS6t31qSSSXzbp/PGYy5RD5eAVBzjDLWf8GPCvxA0L4/8AiHVvFumWs0uq6JDLf6pbXk8tvJN58m1It8CKNqBE8rPyoqMWcsaAPSft3xR/6EzwZ/4Vdz/8r6Pt3xR/6EzwZ/4Vdz/8r67WigDivt3xR/6EzwZ/4Vdz/wDK+j7d8Uf+hM8Gf+FXc/8AyvrtaKAOK+3fFH/oTPBn/hV3P/yvo+3fFH/oTPBn/hV3P/yvrtaKAOK+3fFH/oTPBn/hV3P/AMr6Pt3xR/6EzwZ/4Vdz/wDK+u1ooA4r7d8Uf+hM8Gf+FXc//K+j7d8Uf+hM8Gf+FXc//K+u1ooA4r7d8Uf+hM8Gf+FXc/8Ayvo+3fFH/oTPBn/hV3P/AMr67WigDivt3xR/6EzwZ/4Vdz/8r6Pt3xR/6EzwZ/4Vdz/8r67WigDivt3xR/6EzwZ/4Vdz/wDK+j7d8Uf+hM8Gf+FXc/8AyvrtaKAOK+3fFH/oTPBn/hV3P/yvrL8WeKPiN4a8K6t4jvvBHhKS00qxmvZ0h8U3BkaOJC7BQbAAthTjJAz3Fek1xnx2/wCSIePP+xb1H/0mkoA7Hy19KKdRQBxnxD/5G74cf9jJN/6adRrs64z4h/8AI3fDj/sZJv8A006jXZ0AFFFFABRRRQAVxnwJ/wCSIeA/+xb07/0mjrs64z4E/wDJEPAf/Yt6d/6TR0AVPiT8SrbwNrsNlqWm77ObRNR1RLr7RtJe0VHaHZt5LKxIOc8Y2nrXNeF/jxpmp22kXGraP/Yccmmahf62bi7LHSfstwtv5ZAjzKzyEgAbT0ADE4roPjd8LrT4nWvh6G51NtP/ALI1VL12WDzDcQbWWW3+8u0OCAW54H3TmsC++A+mXWs+P9SXXriFvFb201oqwA/2ZNDKJywyxEge4VZGXC9x33UAdTcfFrwHb2SXM+qX0bvqC6YLRtIvBeC6aMyLEbbyvOUsg3LlAGGMZyKr/Dz4raJ4u1q90IxPZavDqWoWsNmBJK7wWkvlm4k+QeQrEgASY+bKgsQayU+EN1deL7bxhrHieG51sa7bapdNbaaYbeSO3tpYIoI4zK5TiVmLl3JPYDGH+Afg9F4N+IepeMtN19vtOsanqF3qsP2U7LuG4fzIouXO1oX6SAfMGcbRuyACD4mfECxT4lab8K9W8Cw+IbHWPshkW5BlEqySvukWAwukkcHlK8jO6bcggE4z6domk6Voelw6XommWWmWEG7yrWzgWGKPcxY7UUADLEk4HUk14z8V/wBnxPHGt63qMHia30p9XlWd7r+yzLfwMLU2xijuBMn+jsh+aFlYHLcjIK+22EUsFjBDNIksscaq7ohRWYDBIUk4Htk49TQByWkf8lv8Uf8AYt6N/wClOqV2dcZpH/Jb/FH/AGLejf8ApTqldnQAVxmkf8lv8Uf9i3o3/pTqldnXGaR/yW/xR/2Lejf+lOqUAdnRRRQAUUUUAFeY+Mviyvh3xpeaM2iJNp2mSabFqd6975csRvpWjiMUOwiVVKjeS6YB4DYNenV5v8Q/hbH408ZWOralqGmPplubVmtpdFikvEMExm2w3mQ8SSMEDqQ2QpCldxNAFv4p/Euz8C6l4f0s6Te6neazqNtaARKVito5Zli82STaVGC3C9WPHAyRBovxK/tf4s6v4HtIfDyR6VcLBK0+ubL+b/R0lZ4rPySWRS4QsZAPlY9sVP4g8B6x4i8KaXpOueLPtt7Ya9Bqxvf7OSPzEhufOSDy1YAYXbHvyTxuIJOKo3/wtuNS8YR6jf8AiCA6LBrEusW9naaYtndi4ktzAQ91C671G5iG8sSfdBkO3kAv/EL4l2XhPxf4a8LrpN7qF7rd9BbSSIpSCzjlZlR3k2kFmKPtjHLBHPAGTS8LfFP+2vG9voraItvpmoXWo2emX4uy8k81i6rMJIfLHlqTvKEO2QnIUkCtLxH8O7XUrHwzY2eq38EOha9BrAa9uZ7+WcxhwYzJNIXAO/qScYwBWBZfCO/0/Wri/wBN8XC1jtjq1xoSjTQ8mn3WoHLyyM0hWdY2LFEKJw2GLYBoA2b34l2UXxk034bW+k3s01zbzyXGoOpjgheOKOXykJX96+yWNmwQFDpySSBD8HPiV/wsaO8u7aLw7FaQswWOz137XeIPMdEM8AhUQ7whYfOx7etaOp+CbjUvGHhDxJea4ZLnw/YXtrMBaKPtj3McStJ12x4MRO3awO7HGOc34efDe78N+KI9e1TXLLUZbPRhounRWWkJp6RW3neaxkRHKM5IQAosagBsL83AB6JRRRQAUUUUAFcZpH/Jb/FH/Yt6N/6U6pXZ1xmkf8lv8Uf9i3o3/pTqlAHZ0UUUAcZ8PP8AkbviP/2MkP8A6adOrs64z4ef8jd8R/8AsZIf/TTp1dnQAUUUUAFFFFABRRRQAUUUUAFFFFAHBXPxc8EweKfEXh46i8k3hvTJNS1a4jQNBbqhAaMsDkyjIJUA4zgnPFa3gLxpY+Lv7Qhj03UtJv8ATniW6sdQWMTRrLEssb/undCrK3GGyCGBAIIrkPHnwqufEnivxHdW1zYadpmseDp9DXy0PmR3UtxJM0xQAKVJfJO7cST65o8LeD/iBpt/qesSXHh6zv8AXbyyg1KO3uJpltrCC0MRe3kaNM3BkIYb02BeDuIyQDQvPjN4PgvfG1pAuoXsng1IP7S+zRowkklLKsMRLjdIGXaQdoDHGeuO28P6hd6np4ur3QtR0SXeV+y3zwNJgfxZgkkTB/3s+wrw2z+AOpaPN4ltrDVbTXtFvbHTre107XGAS5a3naZxctbQxt1PyuC+4u5lWTgV6H8KvBGp+F/Bmr6TNdwaNLqWpXV5bW2jsskGkJKRtitzLEFIGN/MQXc7fLjqAdN408T6J4O8N3fiHxDfJZ6farud25LE9EUdWYngKOSTXKan8W9JsvB2k+Ll8N+JrvR7/Sf7YmuILSPZYWuEO6ZmkC7sPny4y7kKxCkDNdLqHh+a68GXGiXeoS6xdm3lSO91GOIOZGDBXYRRqgI3YyqDgdzknyXxH8LfiBf+BvAPgct4fv8Aw3omnW8eu6e+qz2g1OeFVCIZFtpCYAy7iMKWzzjANAHpfxP+I3hb4deEG8TeIrxltSB9nhgUNNdMRkJGpIycc8kAAEkgUt344jXxtH4T0/w5rWrXQs7e9up7U2yw2cM0johkMsyMT+6clUVjgcA9KwviN4Q8WeNvht4u8N38fhqC9vFe30OSIy7YIGRP9c5UkPuDglFwV28daxfHfwr1bXvHMer2dj4ZgZpNMkGvGWddUsRayFpIolKshV1+XKtDw7blfAJAPZKKKKACiiigAooooAKKKKACiiigArjNI/5Lf4o/7FvRv/SnVK7OuM0j/kt/ij/sW9G/9KdUoA7OiiigDjPiH/yN3w4/7GSb/wBNOo12dcZ8Q/8Akbvhx/2Mk3/pp1GuzoAKKKKACiiigAooooAKKKKACiiigAooooAKKKKACiiigAooooA4v4zfEKz+Gvgi68RXOmXuqzIGFtZ2qEmV1RnO5wCI0CqzM56BTgE4B0fEni+z8P8AgQ+K76zvZ4/IjkS0s4TPPLJJgJEigckswXJwBnJIGTUnxH8N/wDCYeAtc8K/bPsP9q2Mtp9o8rzPK3qRu25G7GemR9ajsdB1e3uJ4ZvEPnaS2lRWUFj9iRfJlUMHn8zO5twKjYeBt4PNAHndx8c5P+EQ0bX7PwmLh7nw3L4m1G3bUdn2SyjZFYRt5R86TLnCkIDtOWGRn0fxdr19pvhdda0PTLXVN2yQtd362NvBARueeWVlYoiJljhGbpx1I83uPgXL/wAIjo+g2fi0W7W3hqTwzqNw2nb/ALXZyMjMY18weTLlThiXA3HKnAruNR8G3lqhuPB3iS/0TUDNEzfbZp9Ss3iTIMP2aWULGpB6wmNgVHzYyCAO0LxZq+ufC208Xab4Tu21W7slnh0aa4SFjIeNplcABM/MHIyUwduTtrhG+OF5JDdWNj4VsbzX7C61OK9tU1k/ZRHYRxySvFceRl2PnRKFMafMXBK7cnUtPhf4r0rwJL4T8O/EmfSoZdMmtzMulqzR3k9yZpbqMiQPH8ryRpGG+Tcrbiy85Np8Dr+w8L6RpWk+JNE0u60uzvdNhmtNBkEL2l3Giy743umZp96BxLvx1BQigD13w/qlprmg6frdgXNpqFrFdQF12sY5EDLkdjgir1UfD+l2mh6Dp+iWAcWmn2sVrAHbcwjjQKuT3OAKvUAFFFFABRRRQAUUUUAFFFFABRRRQAUUUUAFFFFABRRRQAVxnx2/5Ih48/7FvUf/AEmkrs64z47f8kQ8ef8AYt6j/wCk0lAHZ0UUUAcZ8Q/+Ru+HH/YyTf8App1GuzrjPiH/AMjd8OP+xkm/9NOo12dABRRRQAUUUUAFcZ8Cf+SIeA/+xb07/wBJo67OuM+BP/JEPAf/AGLenf8ApNHQB86eOrGJfFHxC1a48N6NHbR+N9Pjm8XM2b/QVVbR/NRRHu8sFQNyyrgyZKlQc9Nb/E34nTeMfFQtdS0i4uNOXWvK8MZMtykVtGfssoijtdyBm8k+ZJcFJRKQig7QPS/hR8U7vxv4n1DRrjwu2li1t3nLreGd7ZlnaL7Pdp5a/Z7ghd4j3PlcnPHKeIfHU3/CTax4O8U+DIv7Fk0m/uXlGoJcM9pEoUvcwquIYpsyrGS7M3lsCqkEAA8Y1T4ia7fl7KDxzb+M9KW28PXYnudMspES5n1AJMAFhC5AGBxuQjrvUmpPEHxC8f6pqPxM8Lt4kupVg0XV7iyOlrAHtfs7gqrIY0ubUhCIyZRJ5pYtE64DH1b9mn+wdR8OzeItG07R7Zru3tYm+y+K59cnhRY9y20zzKDCY/M/1SkqCx/G74H+LK+JPF1no82iJY2mqnURpNwL3zJZTYziGYTRbB5JJO5cM+RnODxQB5X4M+IXjObx1oHh7TPGmjvpUP8AZVvZ29zNG8usW0kW64lSOC0ZpCpEqeYksUcRgHmA/OT6x+zjqniLxF8N7bxP4l8RXWrXeozTgRPbwRRWyxXEsYCCKNWOQqkly3I4x0qve/GG3sfFtzZXmi+XoEGqz6MdUF0Wl+2Q2hunH2fZ/q9oZQ+8ncPu4O6tL4V/Eafxley2Oo6Emj3baVZ6zapHefaRLZ3W/wAssdibJAYyGT5gMjDNzgAu6R/yW/xR/wBi3o3/AKU6pXZ1xmkf8lv8Uf8AYt6N/wClOqV2dABXGaR/yW/xR/2Lejf+lOqV2dcZpH/Jb/FH/Yt6N/6U6pQB2dFFFABRRRQAUUUUAFFFFABRRRQAUUUUAFFFFABRRRQAVxmkf8lv8Uf9i3o3/pTqldnXGaR/yW/xR/2Lejf+lOqUAdnRRRQBxnw8/wCRu+I//YyQ/wDpp06uzrjPh5/yN3xH/wCxkh/9NOnVL4n+I3hjw9440DwXeXUk2ua7KUt7WBQxiQKzebLkjYh2EDqWOcAhWIAOuoriPC3xM0HxF4nGh2lpqMPnfa/7PvZ0jFvqH2WURXHklXLHY7AfOq5HK5HNO1b4k6TpHjGPw7quk63YxSyPDDqs9qqWcsiQGd1QlvMYCNWJcJsypG7IxQB2tFcd8O/iJpPjaWeCz0/VNNnjs7e/ih1CONHuLS4DGGdAjt8jbG4bDKR8yjIz2NABRRRQAUUVz/xC8Y6B4D8K3XiTxJeC2srcYAAzJNIfuxxr/E7dh9ScAEgA6CivO9U+L/huwOnPJY6tLb3VhZ6jd3EccWzTbe6kEcD3GZAeWJyIw5AVmOFGa2vit4+8P/DXwbceKvEskws4XSJIoFDTTyMeEjUkAtgE9RwpPagDqqK5ODxvHd+Nrjwvp3hzWr97NLd76+iNsttaiZSyB98yyMdq5IRGwCPUU34g/Ebwx4HvdE0/WrqRr/W76GysbS3UPK7SSKnmEEjEalhlj9BkkAgHXUVyNr8RvDF38UJfhzZXUl1rdvYve3XlKDFbqrIvlu2eJD5inaAcDrjIy7xp8QfD3hPxN4a8Oak88mp+I7z7LZQQKrFcDmR8kYQHAyMnJGAecAHWUVyng3xqnirUb+LT/DusxadZ3VzaDVZzbC2nlgmMTiMLMZSNythjGAQp56Z6ugAooooAKKKKACiiigAoorkfGnxE8MeE/Enh/wAN6ldSSavr12lvZ2kCh5AGbb5rgkbYw2BnqTwAcHAB11Fcjo3xE8Max8SNT8BaXdSXeq6Xa/aL14lBghO9VMRfPMg3AkAEDOCQeKXxP8QvDvh/x34b8E3kk8ms+IWl+yRQqrCNI0LGSTJG1TtIGMknPHBIAOtorlfAfjRfGKzXVj4d1m00tZJo4NRuzbCG6MUrRN5apM0mCVYgsiggZ7jPVUAFcZpH/Jb/ABR/2Lejf+lOqV2dcZpH/Jb/ABR/2Lejf+lOqUAdnRRRQBxnxD/5G74cf9jJN/6adRrs64z4h/8AI3fDj/sZJv8A006jXZ0AFFFFABRRRQAUUUUAFFFFABRRRQAUUUUAFFFFABRRRQAUUUUAFFFFABRRRQAUUUUAFFFFABRRRQAUUUUAFFFFABRRRQAUUUUAFFFFABRRRQAUUUUAFcZ8dv8AkiHjz/sW9R/9JpK7OuM+O3/JEPHn/Yt6j/6TSUAdnRRRQBxnxD/5G74cf9jJN/6adRrs64z4h/8AI3fDj/sZJv8A006jXZ0AFFFFABRRRQAVxnwJ/wCSIeA/+xb07/0mjrs64z4E/wDJEPAf/Yt6d/6TR0Acb4W+DGt+GVDaN4+Fpc2GkyaRolwmjoWtoHuhcM04aRluJMKEDYjHLNtJPGz4g+GeseI/En2/xB4yW9sbWLUE0yD+x4RLB9ri8orMzForiJELAI0Izld5fHPplFAHmnhz4UiK+1XVPE/iC5vtR1FbOJn0N7nRI0itY3SNdsFwWJ/eOTl9v3cKu2qafCO+j8Xat4st/EumWmtyw3iaZf2vh2CKeB7hgRJcsGxdtGoCJuVOC27cWzXq9FAHk8nwaW68Qy3GpeImutGm1KbV5LEWflzNezWf2WR/OD4Ee0s4TZkMfvEDbWx8K/hzP4NvZb7UddTWLtdKs9GtXjs/swis7Xf5YYb33yEyEs/yg4GFXnPoFFAHGaR/yW/xR/2Lejf+lOqV2dcZpH/Jb/FH/Yt6N/6U6pXZ0AFcZpH/ACW/xR/2Lejf+lOqV2dcZpH/ACW/xR/2Lejf+lOqUAdnRRRQAUUUUAFFFFABRRRQAUUUUAFFFFABRRRQAUUUUAFcZpH/ACW/xR/2Lejf+lOqV2dcZpH/ACW/xR/2Lejf+lOqUAdnRRRQBxnw8/5G74j/APYyQ/8App06o/iB4Nude8WeDtb08WEJ0bVxeXzy5WSaIQTRqqkKdxDS5AYgAFufWT4ef8jd8R/+xkh/9NOnVg/E3xP420j4reBNJ05LK08M6nqX2a8nJElxduYJ38oKRiNF8tSWzuYsoGAGyAYnh/4Y+N9A1C2uNOu/Drnw7BrX/CPyXEsx+1TahcLMPtSKg8tI8bf3bMWzn5elavjLwP448X+IrP8AtK68PabYWzyA6nprTLfSWslsySWTxspVozKwct5gB8tP3YYZrI+GHjzxTq3jXw9JqeqG607xR/b2ywMESpp/2C8WGLy3VA77kJ3by3OCNo4qj4i+NUh/aL0XwjpWsabF4ftZbyx1ODzYmuby9W3LpGqEF1UOURSMGSQuoDbaANz4d/DHxXpkj3Wr+I00W9g0PTtCtZ9BeOZngtPMzK/2q3ZVaQyD5ArbQv3znj12BGjhSN5XmZVCmRwAzkDqcADJ9gB7V5N8AfFHiDU3OkeOLzxPF4qfSbbU5tO1azsoYo4pWcB4BboHA3KVKzHeCoyoOa9coAKKKKACuf8AiNoDeJvA+taLDHam9u9PurezluB8sM0sEkQfIBK8SEEgZwWHOcV0FFAHhmu/B7xLd20Gn217pH2TUfD+kaPrEkk0iyW32KbzGkt1EZEu9WZQHMe0gNk5Ki18YPhP4p+JXh/VG1LXrWx1mFb200WC0YfYTayuNjXHmwvIsxjUKzxEY5CnDNn2migDxO8+EWtTfEDT9aRdBSSDU7K+m8TLJINZkSC3ETW5TyzFtk2hW2NEm1j+6J69H45+Hera1oOk2kevyavqFnr9jqMl/q8cEcv2eCdJGhU20CA/dJAK9Ty2MY9JooA4LVPBupj4u23jXSP7Lhhh0C8sTHJuVnupZYpFdgq4K/u/mOd3Tg1x/if4PeJfEHiXw14yufFJtvEMWp2F5rUUHlG0hW3glRlszJbtKBvlYhJG2nzHJG7GPbaKAPH/AIafC7VfDfxBi16Sw8NaNbW0F9DM+jSztLrJnuBJHLcrKu5WRQeDLNhnIDKoAr2CiigAooooAKKKKACiiigAriPif4NufE194WvNNFhDPpXiGz1G8lmyry28Am+RSqksQZSVBwPmbkZ57evLdW8UeNof2i9E8LyLY2XhW8029kt1UiWa9liSBjLJkfu1VpSiopySrsxIZAoBoX3g3W7X4pal4z8PDRYVfwtJp1nBPvVTfNcyT75FRf8AVsz5Yg7iS3HeuY1f4Pa9ffEPw746TxVNDqi6hFfa3F+5aFSlq8Ijtd0Bk8vLsAjvgLJIww7bqvfBzxNr+rfETxPor+KpfF2jaTbQQ3Opmwht4ItTLyGWC3MQG5FjMeQzSMhAy/zc51344+Itv8RfiJpt1YxCDS/DDah4f0uwj+0zSuJZ44pHIUs0kpjBCDKqrIpBYMSAJ8OfhBrnh/XpbyG40nwZEmlf2eZPC7mWTUJPtAkFzMt5C4DhVKjeZ2/eP+8Hf2iyikt7OGCW6mu5I41Rp5QoeUgYLsECrk9TtAHPAA4rz74Ia/qGpWuqaP4h1LxHP4k0o239p22s29lG8JlhDq0X2Ndhjb5sBmZwVIOO/o1ABXGaR/yW/wAUf9i3o3/pTqldnXGaR/yW/wAUf9i3o3/pTqlAHZ0UUUAcZ8Q/+Ru+HH/YyTf+mnUa7OuM+If/ACN3w4/7GSb/ANNOo12dABRRRQAUUUUAFFFFABRRRQAUUUUAFFFFABRRRQAUUUUAFFFFABRRRQAUUUUAFFFFABRRRQAUUUUAFFFFABRRRQAUUUUAFFFFABRRRQAUUUUAFFFFABXGfHb/AJIh48/7FvUf/SaSuzrjPjt/yRDx5/2Leo/+k0lAHZ0UUUAed/Gc6qNU8Af2Jd2Vpf8A/CSSeVNeWrXES/8AErv87o1kjLfLkDDjBIPOME3fFP8A6GvwZ/4S9z/8n1Y+K3/IwfDz/sZJf/TVqFbNYVZuL0M5yaZz274p/wDQ1+DP/CXuf/k+jd8U/wDoa/Bn/hL3P/yfXQ0Vn7WXcnnZz274p/8AQ1+DP/CXuf8A5Po3fFP/AKGvwZ/4S9z/APJ9dDRR7WXcOdnPbvin/wBDX4M/8Je5/wDk+uU+DrfEn/hUfg37D4m8JQ2n9g2PkRzeHLiSRI/s6bQzi9UMwGMkKoJ5wOlemVyHwT/5I14I/wCxesP/AEnjp+0lbcOZl7d8U/8Aoa/Bn/hL3P8A8n1x8PxL8Vza3eaLD4q0p9QsozLcQD4a6zmNMMQx/wBJxhtjbcffIwuTgV6jXm/ivwHrGraj8RLm3ubFU8TeGo9JshI7gxzLHcqWkwpwmZl5G48HjpkVSXVjUmdLFL8UpI1kXxV4OAYBgG8K3Snn1Bv8j6Gnbvin/wBDX4M/8Je5/wDk+vJrf4FXEmsLfalbeHLsyare3F0ZFZ2mtpLIRQxNuj+YLOBJsPyj7wy3FR+D/gv4q03xLp2qa3qlvqBgsYIXuLfURDKpjsBbtDuNo0rwswLcTRj59+wuuWrnfcOZ9z13d8U/+hr8Gf8AhL3P/wAn0bvin/0Nfgz/AMJe5/8Ak+uc+BfgrV/A2h3+l6gulw2zzo1nBZCJmRRGqs0ssdtbiRyV6mMtgDLN29EqXUl3FzM5X4cHXz8XPFn/AAkeoaZfXf8AYOj7JLCwe0jEf2jUsAo80pLZ3c7gMEDHGT6bXn/g/wD5LL4q/wCxe0f/ANKNTr0CuiDukarYK8q1w+Kh8b9d/wCEZ1bRtP8A+Kb0n7R/aOly3m//AEnUtu3ZcRbcfNnO7OR0xz6rXnb/APJb/EX/AGLekf8ApTqdKbajdBJ2Qbvin/0Nfgz/AMJe5/8Ak+jd8U/+hr8Gf+Evc/8AyfXQ0Vz+1l3MudnPbvin/wBDX4M/8Je5/wDk+jd8U/8Aoa/Bn/hL3P8A8n10NFHtZdw52c9u+Kf/AENfgz/wl7n/AOT6N3xT/wChr8Gf+Evc/wDyfXQ0Ue1l3DnZ5ppHxF8RatrOv6PY/EXwTJfeHgx1WJvCF8n2cLnJy16AwG08qT+oq34E8Z+MPHGgjXPC3jzwZqGnmVoRN/wiF7F864yNsl8p7jtXzZ4ptdWtPF/i+90KMi48S+LtS8IXDjPAu0tmjbj+7slOPftWz4Z1K18NeEdP8Lx6tP4d0yfxfrUf9oPqEtpZwLbj5UnaApK5Kk7I1miDMoyWxtOrcrblXZ9KS3fxMimhhl8ZeB45ZyViRvDVwGkIBJCj+0OcAE8dhWd4R8S+OvFnh+21/wAP+N/Bl5ptyXEM3/CJXke4o7I3yvfBhhlYcjt6V4T8OLyTWPEfwT8R+L9avvts1jqVlJcXGpTQmS5hnCQxN84DSNwrKeZcYcN0pfgHPeaHZfB6ax1TVlg12612DUbNr2V7aRI2maPbCSUQhlDZRQSSck5pc0u4XZ9F7vin/wBDX4M/8Je5/wDk+jd8U/8Aoa/Bn/hL3P8A8n14b8BvEeuJ8UrbQ9W8S3fime8h1CSW7stXneOFY5R8t7p9yu+zkVvlUp5a/MqbWwzV9J1MpzXUTk0c9u+Kf/Q1+DP/AAl7n/5Po3fFP/oa/Bn/AIS9z/8AJ9dDRU+1l3Fzs57d8U/+hr8Gf+Evc/8AyfRu+Kf/AENfgz/wl7n/AOT66Gij2su4c7Oe3fFP/oa/Bn/hL3P/AMn1W+HB18/FzxZ/wkeoaZfXf9g6PsksLB7SMR/aNSwCjzSktndzuAwQMcZPVVheD/8Aksvir/sXtH/9KNTrSnOTepUZNs9Aooorc0PIdMbxoPiD8Q/+Ec1vw/Y2n9vQb47/AEaa7kMn9lWGSHS6iAXG3jaTkE55wJdb0Hx5rV9pV9qXiDwZPcaRdfa7F/8AhG7xfKl2Mm7C6gA3yuww2Rz0rQ8K/wDI8fEX/sYYP/TVp9dNXNOpJSaMpSdzymX4W6vK+sNJfeDWGsQT292n9h6h5flzsGmWNP7S2w+YwDN5YUsQCcmtjUfCfjHUbzSLu+1jwRcS6PFNFY+Z4avCsaSxeVIpX+0drhk+X5ga76ip9rLuLnZ5x4K8DeK/BrSN4f1zwlA728VrvuNE1C6dIIs+XCjTakxSNdxwi4UZ6Ve8E678U/EngzRPEX/CReDLX+1dOt73yP8AhGrl/K82NX27vtw3Y3YzgZx0FdzXIfBP/kjXgj/sXrD/ANJ46ftJW3DmZe3fFP8A6GvwZ/4S9z/8n0bvin/0Nfgz/wAJe5/+T66Gil7WXcOdnPbvin/0Nfgz/wAJe5/+T6N3xT/6GvwZ/wCEvc//ACfXQ0Ue1l3DnZz274p/9DX4M/8ACXuf/k+uQuviV4pg1zUdETxdo15fabIsd7HYfDnV7sQsyhlDNDdMuSpB616hXztomp6PYfGf4nLqnxS/4Qtn1K0KQ/adPi+0D7Knzf6VE5OOny4HPNVGcn1GpM9kt7j4oz28cyeKvB4WRQyh/Cd2jAEZ5Vr8EH2IBFSbvin/ANDX4M/8Je5/+T68O+Kusanda98R7zTfFutJa6T4VsdT0p7DVZIofNO8iUCNgrhh1GCrAg4OFIqfFLxZqSz+LrjXPFWr6Hcw+ErS68LxWmoS2q3UzxuZ5FSNgJnD4ByDsXLfLjcHzT7jvI9T8R/ETxJ4duNWt9Y+IXgy1k0izivb5f8AhDr5/KhkfYjfLendluMLkjuK6eOX4pSIrr4s8GFWAIP/AAi1z0/8D6+cPiDq2r6enjbV7PU7601RPAOjSC7indJ1czjc28HcCcnJznk1teKvEmu6P8akkk8S3mqW82rafBb6TY6vPZ31sjIof/QpUMN3btliXQFsnO9MHD5pdwuz2Hw/4l8da/NqkOk+N/BlzJpV69hej/hErxPKnUAsnzXw3YDDkZHPWtbd8U/+hr8Gf+Evc/8AyfXztHNeaLrPifxHpmqaraXf/C1orF44b6VLeWCQxiRXhDeW+4NjcykjAwRivqqplOS6icmc9u+Kf/Q1+DP/AAl7n/5Po3fFP/oa/Bn/AIS9z/8AJ9dDRU+1l3Fzs57d8U/+hr8Gf+Evc/8AyfRu+Kf/AENfgz/wl7n/AOT66Gij2su4c7Oe3fFP/oa/Bn/hL3P/AMn1j+Cdd+KfiTwZoniL/hIvBlr/AGrp1ve+R/wjVy/lebGr7d324bsbsZwM46Cu5rkPgn/yRrwR/wBi9Yf+k8dP2krbhzMj8R694+8O6RLq2teOPBFnZxYBdvC10SzHhVVRflncngKoLEkAAmuZ03UtZ8YeNYbmPxV4YXxLpFjKIYrzwdqmn3MVtcFVd1ilvoyykxqN4U7SAAQTzd+OUc1rqHgnxLcRyy6Joeui61TYpYW8ZgkRbhgP4I2bLH+EEnoCRyPiD4k69r2seN/DPhXXNG1/Trfwlf39tqGg28qy2d0Qwt4TOszo0mMnKhSSvAXGKpTk1uNSZdf4XyeD/A1/bya54dtfDNjF9untX0/WJ7eBYJBceYkR1RgpDpuOwZbkc5IOprtjqGoaBqnxA1fxF4HudM1Pw+sd9dSeFb9ll04BpQDF9vyOHZuFD8+wrzOHx5qOqJcvpXi6/ukt/gxPeStBfuwj1BNu6UkHi4U8Fvvg8Eg1S8X69d3nhLVrfxf4n1S1V/hzaT6FA1/JEmozyWzfaWZQ2Lh92AQ+4gEtgfep3n3Hdntfw90HxZo+kG/8L+JvCjQausV211c6DqFzPcL5aiMtJPqLSYCBQFJwo6Ac1oeL/Evjrwl4du/EPiDxv4MstMswpnn/AOESvJNgZgo+VL4sfmYDgd68E1/xB4otvs2n/wDCRDQVh8M6M/hqSXWLq0V5mRfMaO2ghlF+3mbUaJhwuMKQxIi/aB1a4uNC+Kdj4s8QXtvrEA01dG0lbuSK2ltWMTPJHBnbKC/mbnYMyFAMr0oTlfcE2fS274p/9DX4M/8ACXuf/k+q3w4Ovn4ueLP+Ej1DTL67/sHR9klhYPaRiP7RqWAUeaUls7udwGCBjjJ6qsLwf/yWXxV/2L2j/wDpRqdFOcm9QjJtnoFFFFbmh538Zzqo1TwB/Yl3ZWl//wAJJJ5U15atcRL/AMSu/wA7o1kjLfLkDDjBIPOME3fFP/oa/Bn/AIS9z/8AJ9WPit/yMHw8/wCxkl/9NWoVs1hVm4vQznJpnPbvin/0Nfgz/wAJe5/+T6N3xT/6GvwZ/wCEvc//ACfXQ0Vn7WXcnnZxGreJfHWla3pGi3/jfwZDf6y8sdhF/wAIleN5zRpvcZF8QuF5+YjPasrU/iN4i03+1/tvxD8GRf2NdwWd/wD8Udft5M0+3yl4vfmzuXlcgZ5IrK+OFpcX3xc+FFra6nd6ZM97qO26tViaWPFrn5RKjpzjHKngnvzXm2v3GseHIviw1n4i1WS+j8T6LG2oeYkNxIreSGBMKooBU7SAoBHXPNWpSfUpNn0Tu+Kf/Q1+DP8Awl7n/wCT6igu/iZcNKsHjLwPKYX8uUJ4auGKPgHa2NQ4OCDg+orxD/hI9a039oFrS78S3utx3vif7HDYWGr3FtdWETQ8pPp0y+XJbBSHE8QB4MnmHIAxvCU//CO6Df6bb67qOn2I+IUtt4olj1Wcy2Vj5kvks7Fy1skjgBpxsZh1fuDmn3C77n0bu+Kf/Q1+DP8Awl7n/wCT6N3xT/6GvwZ/4S9z/wDJ9eCatrmvT6dZWek+Jtbm8Kz/ABJ0/TdJ1OLU5TLdWcgb7REtzu3zRCUuocs33du47BjT8aTeKNF+KCfC3TdY8QfYPFN9p95p922pXEk1naQBjfRrOzmQE+Sh+9/y1Oepo5p9wu+56Rq3jXxZpLawupfELwNa/wBjRQy35k8KXYEQl3eUAft2HdtpARcsSVGMsuWeHfHPjDXtYm0ay8aeGINTigW5NnqHgbUbGdoSxXzESe8RnUMCCyggHAOMjPneuQ3F3n4jNFNdaTB8Q/tl+YYy/l2VpGbJZ9oGWSN4jIcZwNzdjWtrXxS8Saj4t17QPAWreHvFUMXh281C2m0myeV7S4AxbxPKJnikZjnjauSBxzRzS7hdnqO74p/9DX4M/wDCXuf/AJPo3fFP/oa/Bn/hL3P/AMn189eD/E/jmTwn4gvvBniJdZuofCMEzWkeq3ms3Ed+XH74maBUhlKedm2DE7kXCYrQ1PxJrVraeIT8J/E2q+JdLi8HG5uLiTUJNRNtf+YApSSQsUmMXmMYgQBtB2A4yc0+4Xke67vin/0Nfgz/AMJe5/8Ak+jd8U/+hr8Gf+Evc/8AyfXzvfeJmiufGq+D/HOu6ppdr8O/tcNw2sz3HlXhkO6RXZyRJ6kHKnK8bdo0fiLqs2j6D4V0dfFGu6ZNqHh641ZtRvtevNlzdCGP91GqOsksxYjbCsqRrvJ8tyQpOafcLs933fFP/oa/Bn/hL3P/AMn1kyeJfHUfi2Lwo3jfwYNZlsmv0tv+ESvOYFcIX3fbtv3iBjOfavDbfxg2p6j4em8X+O9Y0uwn+GS38sttqstoj33n7RITGygy9gP4jhec7S5k1zXPFOgX3ie61ew12P4XXF3NJbXUtlcecsoKs5iZWz0YqeM9R2p80u4XZ9Dbvin/ANDX4M/8Je5/+T6N3xT/AOhr8Gf+Evc//J9fPXiLxf47sPCHhTULTVtUurjx74WtdIt3E74ttVLoPtC4/wBWzRyyHKgHdGD2r6e0u1+w6Za2Pnz3H2eFIvNnkLySbVA3Mx5ZjjJJ5JqXOa6icmjG3fFP/oa/Bn/hL3P/AMn0bvin/wBDX4M/8Je5/wDk+uhoqfay7i52cN4u134p6BpUN9/wkXgy583UbGy2f8I1cpj7TdRW+7P24/d83djvtxkZyNjd8U/+hr8Gf+Evc/8AyfVH4t/8irZf9jDon/p0ta6+n7SVtw5mc9u+Kf8A0Nfgz/wl7n/5Po3fFP8A6GvwZ/4S9z/8n10NFL2su4c7Oe3fFP8A6GvwZ/4S9z/8n0bvin/0Nfgz/wAJe5/+T66Gij2su4c7OD8VeLPG3hhbT+2PG/hCOW9lMVpbweDr64uLhgMkRxRXrO+BycKcDripPC3ibxz4nsJb3RPHHgu5jhne3nRvCd5FLBKhw0csT3weNx/dYA4IOMEVgeObm38N/Hrw/wCLfEUiWvh59BudNjv5ztt7O7aaNwZHPyx70UqCxAJGK858e6nqkumfFj4heEby/ttHuLrRobXU7KR4xdfZpAlzNE64LRhW2F1yrBW5IWrU5PqVdnu93d/EuztZbq78ZeB7e3iUvJLL4auFRFHUknUMAe9UfFHiDx94Y8P3mva5428GWmm2SeZcTf8ACJ3j7FyBnat8WPJHQGvA/i3q3/CXaf8AGGS31671LRdNv/DtxYeTfyG2jjZUErRhW27DlnJ+7kB+qqwj+NWsWU+l/Eiw1DxbqBhh0jTf+EStBq0kkV9ZsuZJkXewuyWEm+V97KFzuXaCGnLuF2fSEM/xQmhSaPxb4MZHUMp/4Ra6GQeR/wAv9P3fFP8A6GvwZ/4S9z/8n14f438QahbXvjJNW8Tavo+r2Gn2TeCbG2vpIFvXMII8uFSFvGaf5GVhJgcYAOS3xl4k8QR3HjBvFXiHVdC8T2em2MnhPTrS+kgS6uWhDMIoUO28ZrnMbKwkAGBgA5K5p9wvI9y3fFP/AKGvwZ/4S9z/APJ9cv4h8f8Ai7QvEcfh2+8Y+HZdWktPtq2lj4B1S8fyN+zzCILt8DcMc9yPUVieAZNa1j4569D4h1HVUfTdG0q4Gnw6jNHaxXMkb+b+6RgjDIPBBB64JAIj8Rw65P8AtYW6+H9R06wuh4FYvJfWD3SFPt4yoRJYiDnHO4jAIxzkHPK+4uZmi/xW1r7Jod1bfELwpfx69DLNpg0/wLqd29wkWPM+SG7ZlKk4YMAQQQRwcdNoOtfEjW7E3ln4m8ORRbym298D6haSZGP4JrxGxz1xg14z4l8NaX8OfHfwp0O58by6JFb2msSXOuSNbQl55BG7tidHiQM7EBcHAIAJPNe8eA9R0zUtC8zSvGMfi6KKZo5NQWe2lO/htjG3RYwQGXjaDgjPWiU5JaMHJjd3xT/6GvwZ/wCEvc//ACfRu+Kf/Q1+DP8Awl7n/wCT66Gio9rLuLnZz274p/8AQ1+DP/CXuf8A5Po3fFP/AKGvwZ/4S9z/APJ9dDRR7WXcOdnDeLtd+KegaVDff8JF4MufN1Gxstn/AAjVymPtN1Fb7s/bj93zd2O+3GRnI2N3xT/6GvwZ/wCEvc//ACfVH4t/8irZf9jDon/p0ta65mVVLMwVQMkk4AFP2krbhzM5/d8U/wDoa/Bn/hL3P/yfXKfGJviT/wAKj8ZfbvE3hKa0/sG+8+OHw5cRyPH9nfcFc3rBWIzglWAPOD0rc8P/ABP8AeINcXRNH8VafeX8hYRRoxAmK/e8tiNsmOfuk0vxs/5I143/AOxev/8A0nkoVSd9R8zPUqKKK6jU4P4rf8jB8PP+xkl/9NWoVs1jfFb/AJGD4ef9jJL/AOmrUK2a5q3xGU9wooorIgKKKKACuQ+Cf/JGvBH/AGL1h/6Tx119ch8E/wDkjXgj/sXrD/0njo6AdXdNOttK1rHHLOEJiSSQorNjgFgCVGe+Dj0PSvEPCnxp1hfD/gyXXNK029udbFkL2Szupy9p9qmMcTui2xjQHqFeVSdrBd+Mn1/xN4g0rw3pyX2rTyxxSTJBEsNvJPLLI5wqJHGrO7HnhQTgE9AawvDvhX4Z6tYWHiLRPCfhiaCeNLi0uotKhVsFvMBB2BlIf5scEN1waatbUaPJLL4v+MB8NLJ75bZdT1C3muLHVYJo5XcQahFBKssHlBIvll2ggvnBztbp2GmfGHVtUj1qbS/h7rF7BZrcmykijuStw0Fz5DI7fZ9gY/M4WJpjhHGA4CnrNT0H4ceFbCe/uvDPh/Tre9mgtZ3i0qP9+8kyLErhEy37wpjPAODxjNRaHp/w38SvfXmm+GdJvBqqP9tuX0Pal4FnZHWSR4wJGEsRJUkngNjBBNXXYehT8BeNrrxh4jtltpIILe002dtUtIRKfLuTdGGJSZ4YpVK/Z7kEFE5zwcA16DWfouh6LokAt9F0jT9MhCCMR2lskKhQzMFwoAwC7nHqzHua0KhkmF4P/wCSy+Kv+xe0f/0o1OvQK8/8H/8AJZfFX/YvaP8A+lGp16BXXD4Ubx2CvO3/AOS3+Iv+xb0j/wBKdTr0SvO3/wCS3+Iv+xb0j/0p1OlV+FinsdDRRRXKYhRRRQAUUUUAFFFFABRRRQAUUUUAFFFFABRRRQAVheD/APksvir/ALF7R/8A0o1Ot2sLwf8A8ll8Vf8AYvaP/wClGp1pS+IuG56BRRRXUanm3hX/AJHj4i/9jDB/6atPrpq5nwr/AMjx8Rf+xhg/9NWn159rHxN+KtpaJLF8JtLLG4gjwniuGc4eVVPyrGCBhjlzwgyzZCkVyTV5MxktT2eiszw9rEeqeFdO8QTwSadHd2MV48Vz8rW4eMOVfPQrnB+hpn/CTeHP+hg0n/wMj/xqLEmtXIfBP/kjXgj/ALF6w/8ASeOuvrkPgn/yRrwR/wBi9Yf+k8dHQDr6KKKACiiigAooooAK4rxx8PLfxZd3bXfijxPZ2N9aCzvdNtbtPslxGGJOUkjcozA7S0ZQkDr1NdrRQnYCO2gitraK2t4xHDEgSNB0VQMAflUlFFABRRRQAUUUUAFFFFABXIfBP/kjXgj/ALF6w/8ASeOuvrkPgn/yRrwR/wBi9Yf+k8dHQC1qXxA8B6bqMum6l428NWV9C+yW2uNVgjlRvQqzAg+xrpa+WPE+ua5oun/GlbbQbO+0W91s2Wo3r3T+ZYJNbJGZzAsR81EDAnDhvbAJrY8Q+LvFmgzr4V8H6xcyaf4c8I2N1Y3itp6QX5I2ie6ku3UiAhFXMJyC5Jb7oq+QrlPo+qmq6lp2k2ZvNV1C0sLYOqGa5mWJNzEBRuYgZJIAHcmvnz4n/FHxlYalqGpaDq32eLQn0mPUtPK2wthLcFHaMMVkluS6uw3I0CoqZUyHNZ3xh17XvEXh7xpJqWuG2tNI8YWWk2ujCCII0aywOsxYr5pdskj5tu1W+XoQKDDlPpSy1LTr25u7Wz1C0uZ7OQR3UUUyu8DkZCuAcqcEHBxxVuvnHXvGHiTSfFHiiLRr2106SXx/pWltNDp9uHeCaJd4c7Muf9pssAMAgVam+IHjS103UNBfxC73MfxCh8NrrclpAJrezkUPvZQnkmT/AJZ7igX5wcZpcguU+hKwvB//ACWXxV/2L2j/APpRqdcj8EvEGuavrPjnTNY1461HomuGwtJ2hhjYIsa5DeUqqX3Z3HA5zgKPlHXeD/8Aksvir/sXtH/9KNTq6StIqO56BRRRXSanB/Fb/kYPh5/2Mkv/AKatQrZrG+K3/IwfDz/sZJf/AE1ahWzXNW+IynuFFFFZEBRRRQAUUUUAFcyvg2xb4h/8JvdahqN5fx2bWdpbzNGLezjYqX8tVQMWYryXZj2GBgDpqKLgFFFFABVPW9PXVdHu9Ne6vLRbmFojPZztDNFkY3I68qw6g1cooA5Lwb4Fs/Dms3Otza1rOu6rcWcNibzVJImkWCIkrGPLjQHliSxBYnkk11tFFDYHPHwjpp+I6+O/Ou/7TXSDpAi3r5PkmYS7sbd2/cMZ3Yx2710NFFAHM694Nsdb8ZaL4k1HUNRl/sVmksrANGLVZmUqZiAm9nw2Bl9oxwM5z01FFFwCiiigDkPi3/yKtl/2MOif+nS1rr65D4t/8irZf9jDon/p0ta6+n0H0CiiikIKKKKACiiigArD8WeJ9P8ADZ0mO9juJptW1GLT7SGBVZ3kfJzyQAqqrMxzwB3OAdyvLPiwsqfGT4S3U2f7PTUdQikOfl897NvJz75D4/GmldjRFrPx88GaTBY3F7Za0kN5rVzo4kEMWI5YHVZJH/ecR/NnIycA5ArW1j4ueHdO+JF74AXT9XvdatNNk1B1tYo2RlWIyeUC0gPmFcYBAHzDkV4bd/DzxB4g/szRrrw/qkUNz4k8UeZLJZyKkKT27LBMxIwqsxG1jwSOM1p/BTw54uX4jeEfHHirRNStb/U4dVn1SW4tJIxahY4YIEkLD5MrDuAbBO4kVfLGxVkfSPhrWbDxF4e0/XtLlMtjqFtHcwMRglHUMMjseeR2ORWhXmX7LMUkPwG8NCRGRXW4khU9oXuZWi/8cK16bUNWZDCiiikAUUUUAFFFFAHIfFv/AJFWy/7GHRP/AE6WtaXxEt7W8+H/AIitL7UBptpPpV1HPeE/8eyNEwaT/gIJP4Vm/Fv/AJFWy/7GHRP/AE6Wtavj2LUJvAuvw6S0i6jJplytoYyoYSmJgmC5Cg7sfeIHqcU10GeWzeP/AAL4q03wZ4btfG3hNdTj1XTZLiK037fMhZWEdqNoxulVIxnH7t3HXiu9+Nn/ACRrxv8A9i9f/wDpPJXm/wCz3b+JZPE0v9rWi2+mW9gXhiuvEFvqtw/mNFLbyboyxGAbjEhI3q8Q/gFekfGz/kjXjf8A7F6//wDSeSqejQ+p6lRRRXWbHB/Fb/kYPh5/2Mkv/pq1Ctmsb4rf8jB8PP8AsZJf/TVqFbNc1b4jKe54/wDEb4qa14V+O3hrwYljp8mgajaQzX1w8b+fC0tw1uhVg4UL5jRZyp4J59KXw8+NU+tePPHVr4hGk6X4V8Pq8lnfkMryxJO8Jd2LkEFkbACgk4HJq58X/hTrXjTxjqus2V9YW8U/hP8AsuzMkjrLFepeJcxSHCHCAxjLAls/wmuch+AOrrpN3py6vp0G/wAP6baxTDzH3X1tP9okd1wMxvJnnO75icZFJcthaWPUm+J/gmPRNW1i41ae0t9HWN9Qju9PuILiBHxscwPGJSrZGGCkHnB4ONPwv4x8O+Jr/UbDR755bvTWRbuCa2lgkjDjcjbZFUlWHKsMqR0JrzDx78LfF/jay8YalqUuh6drWsaPbaRZWtveTTW0cUU4maSSUxKxZmJAAjwoA5OTjtfCvhDVNK+KniXxVcXFo1jqun2NtDHG7GRXgVwxYFQAPm4wT36VLSsLQ7muQ+Cf/JGvBH/YvWH/AKTx119ch8E/+SNeCP8AsXrD/wBJ46noIl+J+gXfiTw5DY2dhpt9JFewXPlXt3Paf6ttwaK4gzJBKrBSHUN0K4w2R4pb/C3xpfeLLmw1SKy1DULfTdHA8S6g8zS2kkVzLI72spjzNKihVJLRk/KWIyVr6VopqTQ0z5/8P/BLxNp1vqCTalZy3Nxf2c73P2tQt6sOoLcmWaNLRH87aGALyzHLsNwHIkk+CviKa0itri70WWIC3WVGlkIdU1ea9cf6vnMUgX/eyOnzV75RT52HMz5Z+Jfw+1rQINS0uLwrFrun31nriaLb2ljNNBpTXEqPAIliibypiCR8wjjAB/eHlT9N6LBJa6NZW0wAkit443AOcEKAat0UnK4NmF4P/wCSy+Kv+xe0f/0o1OvQK8/8H/8AJZfFX/YvaP8A+lGp16BXVD4UbR2CvO3/AOS3+Iv+xb0j/wBKdTr0SvO3/wCS3+Iv+xb0j/0p1OlV+FinsdDRRRXKYhRRRQAUUUUAFFFFABRRRQAUUUUAFFFFABRRRQAVheD/APksvir/ALF7R/8A0o1Ot2sLwf8A8ll8Vf8AYvaP/wClGp1pS+IuG56BRRRXUanm3hX/AJHj4i/9jDB/6atPr5i8Fab4K8Ra1ou+z+BttbajdQK2lq9zJfojuAYQ3mBGmwdoO3bux1FfTvhX/kePiL/2MMH/AKatPrwvwfqXi1fiLoqXao91eizuX0P/AIROKKO1DXdxDdj7QqBo/s6wKyu7nzMjA+YY538TM+rPdvFlppukfDDVrCCLTbTTLLRZoUjvImktIoUgIAkRfmaMKOVHJUECvhyLUPhUurBviDDaanbebiP/AIQ2KG3twP8AbR4op8f8DP8AIV93eOjqa+CNebRTONUGm3BsjAgaTzvKbZsBIBbdjAJxmvHvhQvxKtPG+lWWpaZ4r0/QRJI8r6/rcN4z7rZg8QIJeRvNjikTptXzuMGpg7Jkxeh71XIfBP8A5I14I/7F6w/9J466+uQ+Cf8AyRrwR/2L1h/6Tx1n0JOvooooAKKKKACiiigAooooAKKKKACiiigAooooAKKKKACuQ+Cf/JGvBH/YvWH/AKTx119ch8E/+SNeCP8AsXrD/wBJ46OgG+uiaMseoRrpGnqmpljfqLZMXZZdpMox8+V4O7PHFUbnwX4OuYtPhuPCegzR6YMWCSadEwtBkHEQK/JyAflx0Fb1FFwMLWfBng/WtQbUNY8KaFqN48flNcXenRSyMnTaWZSSPal1Pwf4R1TU21TU/C2h31+6qrXNxp8UkrBSCoLspJAIBHPGBW5RRdgZU3hrw5NNJNN4f0qSWW6jvJHezjLPcIMJMSRzIo6N1HY1jeOPBUGt+HL/AEvRW0nR5tQu47q9eXRoLyG8ZWUsJ4XAEm4KBuyGBCkNxiuuoouwucd8KvAsPgfTtTiFza3Fzqd+15N9ksxaW0XyKiRQwhm2IqIoALE9eegGp4P/AOSy+Kv+xe0f/wBKNTrdrC8H/wDJZfFX/YvaP/6UanWtJ3kXDc9AooorpNTg/it/yMHw8/7GSX/01ahWzWN8Vv8AkYPh5/2Mkv8A6atQrZrmrfEZT3CiiisiAooooAKKKKACiiigAooooAKKKKACiiigAooooAKKKKACiiigDkPi3/yKtl/2MOif+nS1rr65D4t/8irZf9jDon/p0ta6+n0H0CiiikIKKKKACiiigArO17RNL1yK1j1S189bS7ivLciRkMc0bZRwVIPB7dCCQcgkVo0UAFV9Ss7fUdOudPu1Zre5heGVVdkJRgQQGUgqcE8ggjtViigCtpdjaaXplrpun26W9naQpBbwoMLHGihVUewAAqzRRQAUUUUAFFFFABRRRQByHxb/AORVsv8AsYdE/wDTpa1pfEOPTpvAHiKHV7uSz019Kulu7iMZaGExNvce4XJ/Cs34t/8AIq2X/Yw6J/6dLWt/xI2lJ4d1J9dMI0lbSU3xm/1fkbD5m7/Z25z7U+wzxD9nvT/Dtr8SNSkj1LU7nxB9gm+1LNoiWMIZmtnliG0t80Cm0i8rcVjy2PvmvUPjZ/yRrxv/ANi9f/8ApPJXGfDvxJ8ANE1q2tfB+t6ImqXpFlCVuJJZ5jLMX2b5CWJaRs8nn5fQY7P42f8AJGvG/wD2L1//AOk8lU/iG9z1Kiiius2OD+K3/IwfDz/sZJf/AE1ahWzWN8Vv+Rg+Hn/YyS/+mrUK2a5q3xGU9wooorIgKKKKACuQ+Cf/ACRrwR/2L1h/6Tx119ch8E/+SNeCP+xesP8A0njo6AdfRRRQAUUUUAFFFFAGF4P/AOSy+Kv+xe0f/wBKNTr0CvP/AAf/AMll8Vf9i9o//pRqdegV1w+FG8dgrzt/+S3+Iv8AsW9I/wDSnU69Erzt/wDkt/iL/sW9I/8ASnU6VX4WKex0NFFFcpiFFFFABRRRQAUUUUAFFFFABRRRQAUUUUAFFFFABWF4P/5LL4q/7F7R/wD0o1Ot2sLwf/yWXxV/2L2j/wDpRqdaUviLhuegUUUV1Gp5t4V/5Hj4i/8AYwwf+mrT68S8O6L4ok8V6E1jY/G22MWp20s7a34iRrIwLIplEqhyWGwN8oHzHAPBNezaHeWtj4x+Ic15cR28TeJrSFXkbAMkmm6ciL9WdlUDuSBXk9v4O0HwnP4Ou9Su9L0z4i3Ot20Wo38uuSNcXsfnEOyxk/vBOAqiPaAnnDkeXXM/iZk92e2eO7e6vPBGvWll5v2qfTbiOHyrkW772iYLtlIIjOSMOQQvXBxXy/ceEvsnifw4tr8D/s9618z2nkfEmR/OkSCV9hJyVwAZAVwf3eM4JB+nPiHPb2vgDxFdXmm/2pbQ6VdSTWWM/aUETFov+BDK/jXgfwU1PwuvxY0+Hw54F8IQWsgk08axpjSM8t1HaCa5kgyCPs6sViznd+9j67iAobMSPpmuQ+Cf/JGvBH/YvWH/AKTx119ch8E/+SNeCP8AsXrD/wBJ46z6EnX0UUUAFFFFABRRRQAUUUUAFFFFABRRRQAUUUUAFFFFABXIfBP/AJI14I/7F6w/9J466+uQ+Cf/ACRrwR/2L1h/6Tx0dAOvooooAKKKKACiiigArC8H/wDJZfFX/YvaP/6UanW7WF4P/wCSy+Kv+xe0f/0o1OtKXxFw3PQKKKK6jU4P4rf8jB8PP+xkl/8ATVqFbNY3xW/5GD4ef9jJL/6atQrZrmrfEZT3CiiisiAooooAKKKKACiiigAooooAKKKKACiiigAooooAKKKKACiiigDkPi3/AMirZf8AYw6J/wCnS1rr65D4t/8AIq2X/Yw6J/6dLWuvp9B9AooopCCiiigAooooAKKKKACiiigAooooAKKKKACiiigAooooA5D4t/8AIq2X/Yw6J/6dLWt3xTeXGneGNV1C0msobi1sppopL0sLdHVCQZSvIQEDdjnGcVhfFv8A5FWy/wCxh0T/ANOlrWj8RZLSH4feI5r+w/tC0TSrpp7TzNn2iMRMWj3fw7hkZ7Zp9hniPw2fUvF/iG50my8dWmp282q2fiDXBfaDcWd488DWzotuGKp5O2G1HILKrKTneDXrvxs/5I143/7F6/8A/SeSvMf2fdY0DVPiRqEkc0d9rkumHz54NfGoxRCFbSByMIv+tRLRjIcl3jlX5fL59O+Nn/JGvG//AGL1/wD+k8lU/iQ3uepUUUV1mxwfxW/5GD4ef9jJL/6atQrZrG+K3/IwfDz/ALGSX/01ahWzXNW+IynuFFFFZEBRRRQAVyHwT/5I14I/7F6w/wDSeOuvrkPgn/yRrwR/2L1h/wCk8dHQDr6KKKACiiigAooooAwvB/8AyWXxV/2L2j/+lGp16BXn/g//AJLL4q/7F7R//SjU69Arrh8KN47BXnb/APJb/EX/AGLekf8ApTqdeiV52/8AyW/xF/2Lekf+lOp0qvwsU9joaKKK5TEKKKKACiiigAooooAKKKKACiiigAooooAKKKKACsLwf/yWXxV/2L2j/wDpRqdbtYXg/wD5LL4q/wCxe0f/ANKNTrSl8RcNz0Ciiiuo1PJY9D0vxJrfxO0TWrUXVhda/Asse5lJxpenMpDKQVIYAgggggEVzXhf4Lp4K8Tx6v4M15YYJbtJb621TTobuWWPPzqlzhZlOM43M4BPSu28K/8AI8fEX/sYYP8A01afXTVyTbUmYyeoEAggjINQWdnZ2cYjs7SC3Rc4WKMIBnk8D1xU9FQSFch8E/8AkjXgj/sXrD/0njrr65D4J/8AJGvBH/YvWH/pPHR0A6+iiigAooooAKKKKACiiigAooooAKKKKACiiigAooooAK5D4J/8ka8Ef9i9Yf8ApPHXX1yHwT/5I14I/wCxesP/AEnjo6AdfRRRQAUUUUAFFFFABWF4P/5LL4q/7F7R/wD0o1Ot2sLwf/yWXxV/2L2j/wDpRqdaUviLhuegUUUV1GpwfxW/5GD4ef8AYyS/+mrUK2axvit/yMHw8/7GSX/01ahWzXNW+IynuFFFFZEBRRRQAUUUUAFFFFABRRRQAUUUUAFFFFABRRRQAUUUUAFFFFAHIfFv/kVbL/sYdE/9OlrXX1yHxb/5FWy/7GHRP/Tpa119PoPoFFFFIQUUUUAFFFFABRRRQAUUUUAFFFFABRRRQAUUUUAFFFFAHIfFv/kVbL/sYdE/9OlrWn8QZLiHwF4hmtLaG6uE0u5aKCaAzJK4ibCtGAS4J4KgEnOMVmfFv/kVbL/sYdE/9OlrWr48LDwNr5XVho5GmXONQOcWh8pv33H9z734U10GeKfBzxBbeH/Gdtp0DeJ7zTtVtVSY3fgz7D5F60iBAGhhVRHtMm7eSq7VIY5bHq3xs/5I143/AOxev/8A0nkryf8AZrOhD4k62PD3iLRpbSTTo5Tp9jqc92zv5VosjnzRwscyz7W+8/2g5AAAr1j42f8AJGvG/wD2L1//AOk8lVL4hvc9SooorrNjg/it/wAjB8PP+xkl/wDTVqFbNc38b5tQt77wFNpVla3t4viR/LgubtraN/8AiV3+cyLHIVwMn7hyQBxnIqf2x8Qv+hM8Lf8AhVT/APyvrOdGc3eKMp7nX0VyH9sfEL/oTPC3/hVT/wDyvo/tj4hf9CZ4W/8ACqn/APlfUfVqnYmx19Fch/bHxC/6Ezwt/wCFVP8A/K+j+2PiF/0Jnhb/AMKqf/5X0fVqnYLHX1yHwT/5I14I/wCxesP/AEnjo/tj4hf9CZ4W/wDCqn/+V9ct8IdV8dR/CbwfHZ+EvDc9suhWSwyy+JZondBAm1mQWLBSRglQzY6ZPWj6tU7BY9YorkP7Y+IX/QmeFv8Awqp//lfXMj4tStdS2iyfDE3EQkMkQ+IB3oEBZ8j7FkbQrE+gBz0o+rVOwWPVaK46LXPH8sayR+D/AAo6OAysviycgg9CD/Z9O/tj4hf9CZ4W/wDCqn/+V9H1ap2Cx19Fch/bHxC/6Ezwt/4VU/8A8r6P7Y+IX/QmeFv/AAqp/wD5X0fVqnYLGl4P/wCSy+Kv+xe0f/0o1OvQK8t+F1zrN18WfFsmuaZYadcjQtHVYrPUHu0KefqWGLtDEQc5G3aegOecD1KtoxcVZm0dgrzt/wDkt/iL/sW9I/8ASnU69EryPxPeeIbT4363/YOi6XqW7w3pXnfbdVks/Lxc6lt27LebdnJznbjA654UouSshS2O5orkP7Y+IX/QmeFv/Cqn/wDlfR/bHxC/6Ezwt/4VU/8A8r6y+rVOxlY6+iuQ/tj4hf8AQmeFv/Cqn/8AlfR/bHxC/wChM8Lf+FVP/wDK+j6tU7BY6+iuQ/tj4hf9CZ4W/wDCqn/+V9H9sfEL/oTPC3/hVT//ACvo+rVOwWOvorz2y8ceJL28v7Kz0fwJc3WnHF9DF41kd7Xr/rFFhlOh646GpND8ZeKtesft+h6D4I1S03FPPs/Gcs0e4dRuWwIyPSj6tU7BY76iuQ/tj4hf9CZ4W/8ACqn/APlfVXSfFXjHV9Pj1DSfDfgzULOUsI7i18YSyxvtYq2GWwIOCCD6EEUfVqnYLHc0VyH9sfEL/oTPC3/hVT//ACvo/tj4hf8AQmeFv/Cqn/8AlfR9WqdgsdfRXIf2x8Qv+hM8Lf8AhVT/APyvo/tj4hf9CZ4W/wDCqn/+V9H1ap2Cx19Fch/bHxC/6Ezwt/4VU/8A8r6P7Y+IX/QmeFv/AAqp/wD5X0fVqnYLHX1heD/+Sy+Kv+xe0f8A9KNTrN/tj4hf9CZ4W/8ACqn/APlfR8LrnWbr4s+LZNc0yw065GhaOqxWeoPdoU8/UsMXaGIg5yNu09Ac84FQozg7tFQ3PUqKKK1NTzbwr/yPHxF/7GGD/wBNWn101ebx6l4ss/iL8QYtB0HRNQtzrsDPLe6xLauH/suw+UIltKCMAHduHUjAxk6P9ufEj/oT/Cf/AIU1x/8AINYSpTbukYyWp29FcR/bnxI/6E/wn/4U1x/8g0f258SP+hP8J/8AhTXH/wAg1PsJ9hWO3rkPgn/yRrwR/wBi9Yf+k8dRLrvxC2/N4M8Lk+o8Uzj/ANsK5j4Ra144i+E/hCK08JeHZ7dNCslill8SzRO6CBMMyCxYKSMEqGbHTJ60/YTtsOx63RXGf278QP8AoS/DH/hVT/8Ayvo/t34gf9CX4Y/8Kqf/AOV9HsJ9hWOzorjP7d+IH/Ql+GP/AAqp/wD5X0f278QP+hL8Mf8AhVT/APyvo9hPsFjs6K4z+3fiB/0Jfhj/AMKqf/5X1zuq/Fi40nUJdP1RfhrYXkJAlt7nx6Y5EJGQGVrIEcEHn1pewmHKeq0VxMHiPx3cQRzweEPCksMih45E8WTsrKRkEEWHII70/wDt34gf9CX4Y/8ACqn/APlfT9hPsFjs6K851Hx/4h06S6j1DSPAlm9nEs90s/jWSMwRsdqu4Nj8qk8AngmtNde8fsoZfBnhcgjII8Vz8/8AlPpewmHKdnRXBWHi/wAYag9ylh4a8G3bWkxt7kQeMJXMMoAJR8WHysMjg88irX9u/ED/AKEvwx/4VU//AMr6fsJ9gsdnRXGf278QP+hL8Mf+FVP/APK+j+3fiB/0Jfhj/wAKqf8A+V9HsJ9gsdnRXGf278QP+hL8Mf8AhVT/APyvo/t34gf9CX4Y/wDCqn/+V9HsJ9gsdnXIfBP/AJI14I/7F6w/9J46j/t34gf9CX4Y/wDCqn/+V9cv8Ita8cRfCfwhFaeEvDs9umhWSxSy+JZondBAmGZBYsFJGCVDNjpk9aPYTHY9borhr7xR42sLKa9vvCnhG1tYEMk003i6ZEjQDJZmNhgADuao+H/iDr/iJJpPD+k+A9XSAgStY+NnnEZPQNssTjOD19KXsJi5T0eiuHvfE/jiys5ry88J+Era2gjaWaaXxbMiRooyzMxsMAAAkk9Khfxh4uTSDrD+G/Bq6aIPtBvD4wlEPlbd3mb/ALBt2453Zxjmn7CYWO+oriLbxJ46uraK5tvCPhSaCVA8ckfiyZldSMhgRYYII5zUOreL/GGkafLqOreGvBthZQgGW4ufGEsUaZIA3M1gAOSBz3NHsJhY72sLwf8A8ll8Vf8AYvaP/wClGp1k/wBu/ED/AKEvwx/4VU//AMr6f8LLvWLz4seLZdb0uw064GhaOqxWeoPdoU8/UsMXaGIg5JG3aegOecCoUpRd2VBanqdFFFbGpwfxW/5GD4ef9jJL/wCmrUK2a5v43zahb33gKbSrK1vbxfEj+XBc3bW0b/8AErv85kWOQrgZP3DkgDjORU/tj4hf9CZ4W/8ACqn/APlfWc6M5u8UZT3OvorkP7Y+IX/QmeFv/Cqn/wDlfR/bHxC/6Ezwt/4VU/8A8r6j6tU7E2OvorkP7Y+IX/QmeFv/AAqp/wD5X0f2x8Qv+hM8Lf8AhVT/APyvo+rVOwWOvorkP7Y+IX/QmeFv/Cqn/wDlfR/bHxC/6Ezwt/4VU/8A8r6Pq1TsFjr6K5D+2PiF/wBCZ4W/8Kqf/wCV9H9sfEL/AKEzwt/4VU//AMr6Pq1TsFjr6K4bVfFPjLSdPl1DVPDXg2ws4QDLcXPjCaOOMZxlmawAHJA59aztC+I+ra9JNHoVp8O9VeBPMmWy8dNMY0/vMEsTge5o+rVOwWPSqK8r034sTalfQ2GnSfDG8u52CQwW/j8ySSN6Kq2RJPsK6X+2PiF/0Jnhb/wqp/8A5X0fVqnYLHX0VyH9sfEL/oTPC3/hVT//ACvo/tj4hf8AQmeFv/Cqn/8AlfR9WqdgsdfRXIf2x8Qv+hM8Lf8AhVT/APyvo/tj4hf9CZ4W/wDCqn/+V9H1ap2Cx19Fch/bHxC/6Ezwt/4VU/8A8r6P7Y+IX/QmeFv/AAqp/wD5X0fVqnYLHX0VyH9sfEL/AKEzwt/4VU//AMr6P7Y+IX/QmeFv/Cqn/wDlfR9WqdgsHxb/AORVsv8AsYdE/wDTpa119eT/ABQ1Xx1J4atFuvCXhuGP+3dHYNH4lmkJcalbFFwbFcAsFBbPygkgNjaep/tj4hf9CZ4W/wDCqn/+V9P6tU7BY6+iuQ/tj4hf9CZ4W/8ACqn/APlfR/bHxC/6Ezwt/wCFVP8A/K+l9WqdgsdfRXIf2x8Qv+hM8Lf+FVP/APK+j+2PiF/0Jnhb/wAKqf8A+V9H1ap2Cx19Fch/bHxC/wChM8Lf+FVP/wDK+j+2PiF/0Jnhb/wqp/8A5X0fVqnYLHX0Vw2q+KfGWk6fLqGqeGvBthZwgGW4ufGE0ccYzjLM1gAOSBz61R8PfELXPEbzJ4e0/wCH+sNAAZhY+OHnMYOcFtlicZwevpR9Wqdgsej0V5xp3xC1zUtSu9M07T/h/eX1mGN1bQeOHklgCttYugscrg8HIGDxUo8deI202z1NdI8BmxvpUhtLkeNZPKuJGOFSN/sGGYkEAAkmj6tU7BY9CoryrUPi1Jp19NY6hJ8MbS7gcxzQT/EApJGw6qymyyD7GulXWviCyhl8G+FiCMgjxXPz/wCU+j6tU7BY7CiuQ/tj4hf9CZ4W/wDCqn/+V9H9sfEL/oTPC3/hVT//ACvo+rVOwWOvorkP7Y+IX/QmeFv/AAqp/wD5X0f2x8Qv+hM8Lf8AhVT/APyvo+rVOwWOvorkP7Y+IX/QmeFv/Cqn/wDlfR/bHxC/6Ezwt/4VU/8A8r6Pq1TsFg+Lf/Iq2X/Yw6J/6dLWuvryf4oar46k8NWi3XhLw3DH/bujsGj8SzSEuNStii4NiuAWCgtn5QSQGxtPTvrHxFI+Twb4VB9/FNwf/bCj6tUtsHQ6R9LsW1uLWjB/p8VvJbLKHYfu3ZGZSucHmNcEgkc4Iyc878bP+SNeN/8AsXr/AP8ASeSo/wC1/iV/0KHhL/wp7j/5Brmfi5qvjyT4S+L477wn4ahgbQr5ZpYfEk8johgfLKhslDEDopZcnjI60LD1L7Atz3yiiitzc4D4uf8AIc+H3/YySf8Apq1Cr9UPi5/yHPh9/wBjJJ/6atQq/XVQ+ExqbhRRRWxmFFFFABXJfBf/AJI74K/7F+w/9J0rra5L4L/8kd8Ff9i/Yf8ApOlLqPodbXmPiTw54qbxD8SNT0e3mim1TwxBaaPPDcpG7XaJdYCncChDSR4Y4HOQeDj0fULh7WwuLqO3kuXhiaRYYyoaQgEhQWIUE9OSB6kV5joPxmsX0XwdceIdGudPuvE6QeQEurQqrzSbFIjM/nMmSp3BDgMN205AUrdRq5z0Hgr4j3OrrPqF/wCJVim1S9FwI/EckarZ/YgbfaqTAL/pI6qA/JydtM8IeHfjF/wkmn3PiPUtahjFjAJXtpopo+LEJLE4a7VBIZ9zBxBId20+YEyBb07416jP8PrHULvQzZa7eQxXFu0sQ+xXUf22K3lMW2VpAVEq8PtOTkZFbtv8dPBVx/bfkLeynSYZJ2WN7dmnjjmELsqiXMYDMp/fCL5Tu+6CRC5e49TQ+B+n+LtL0S+s/FUN6Ck6fZZ766ea5nXy1Du4N1cqnzA4CyAdTsXPPoNcV4Y8cL4n17SYdGitzp9xptxe3bG4huHiKzLFEqvBI8R3ETE4ZvuY4OQO1rSOxLMrwN/yWLxX/wBi/o//AKUanXotedeBv+SxeK/+xf0f/wBKNTqnrHjf4j6lq14nw+8B6dqek2N5JZyahqeqi2+0SxOY5liRVY7VdWTc3Uq2AQM1x1PiZvHY9RrzS9/5Lf4g/wCxb0j/ANKdSrqPh/4mm8TaVcyX+jzaLq2n3TWepafLKspt5giSYEi8OrJJG6sMZDjgHiuXvf8Akt/iD/sW9I/9KdSp0vjQT+E26KKK7DnCiiigAooooA+M9dutT8PeNvHmpaQkjz+J9d1TwthTgLPKtubdvwLTc9R711Hwx1HUPDHhHT/A3hjV7ixvbvxRrEVvsWBPNhtQN2+edZFhVQVckQys23AA5YfR58N+HTJ5h0DSi/24ajuNnHn7WBgXGcf63HG/73vVe+8G+D76y+w33hTQrq1+0PdeRNp8Tx+c/wB6TaVxvPduprL2bL5jwr4feIfFHjXxV8H9c1XxFfwvfaXqMtzDbrCsM0tvJsLFChAMinDEYwCdmzJqt+z5rWu6Bovwssk1yabRvENxrMNxp8sEPlweS8zo8bhBJneCTuZhhiABgV9BHwp4WKWKf8I1o23T52ubIfYY8W0xbeZI/l+Ry3zFhg55qSz8N+HbNbBbTQNKt101pHsRFZxqLVpM+YYsD5C2TnbjOTmmoPuHMjx74P8AjnxndeOdO0rxtqk0jazFey6f9litLrS7xInBD21zb4eMqu5SkokJGCWVmC17tWRpfhfwzpWr3GsaX4d0ix1K6DC4vLayjjmm3MGbc6gM2WAJyeSAa16qKaRLYUUUVQgooooAKyvA3/JYvFf/AGL+j/8ApRqdatZXgb/ksXiv/sX9H/8ASjU6yrfCXT3PRaK8K8U/tG6Gnh2+fwzoniWTWFiLWaXvh+68h3HRXKgEA9MjpnPPSvV/h54mg8ZeC9M8S29leWK30W5ra7hMcsLhiroynnhlIz0IwRwa5Dc4bRP+R++If/Yfg/8ATVYVvVg6J/yP3xD/AOw/B/6arCt6t47GUtwooopiCuT+DX/JIPBf/YAsf/SdK6yuT+DX/JIPBf8A2ALH/wBJ0pdQOsooopgFFFFABXi3gW38UTfFv4nnw/rGj2EY1O081b7S5Losfsy4KlLiLaPYg17TXOar4E8D6tqEuoap4N8O395MQZbi50yGSRyBgFmZSTwAOfSk0CPLvih4u8aaf4i8eQ6X4mksIfDug2upW0UVnA6ySkvvVjIjNsbHQHIwMEcgweOPH3iyR/GV1Y+Iv+Efj8P+GrPULOBLaF1vJrhGYsxlRjhWCoApHzEZ3dD7L/wjPhvyZ4f+Ef0ny7i2S0mT7HHtkgQYSJhjlFHAU8DsK4n4lfC6bxhfSbdW0i106TTxYLDPoENxPaKSQ7W04ZHiJU7cHeo5IHak0x3R5N8Q9Yvo38ba232ae9fwPpEzm5tIpo3dpxuLROpQ9TwVwK6zXvHXjHR/iOz3uqSx+FU1SysYpNMhtL23QyIoeG6jBW4hclshw2B8oCNkZ9fbwp4bktXt7nQtNu1ktY7SY3FqkjTQx/cRyw+ZQRkA8A80+48L+GbnW4dcuPDukTarBt8q9kso2nj2/d2yEbhjtg8UWYXPANJ1jXvDOueKda0vWp4beb4mLp9zp5gheGaOXy1dixTzA2CMbXAGOQc19LVlP4c8POsqvoOlsJbwX0gNpGQ9yMYmPHMgwPn68DmtWmkJsKKKKYBRRRQAVyfwa/5JB4L/AOwBY/8ApOldZXJ/Br/kkHgv/sAWP/pOlLqBz/xwKjU/An9pbf8AhH/+Eij/ALR3jMW7ypPI8zts83b143be+KxvHPje60vxf4u0yHw7olp4is/CF9qNlrNpdLc3KxRE+THKjwKVyxD7Nzrn+9nNdZ4g+IngMLrelas95eW2n77fV1GhXdzbQjbllldYWj27Tk5OMda3PDXhrwfpdrJceG9A0Kyt7+JS8mn2cUaXEZGVyUADrhjjqOfegZ4zqvj3xFe2l1Yzanb3VvL8JJdcngktYJEe9Kj94ylCCCGPyH5CD92srXvEmva14A1/SJtZj0nTtM+HtpeLaQWkCJfPcWzBycp8qKQFVYtgBI6/dr3qw8F+DrCOWOx8J6DapNbPaSrDp0SCSBzl4mAXlGPJU8HuKzvHFj8PNK0e21LxZoeiGxs1jsbZ59MWcQLIRGsSKEYqpyFwBjHXilZhc8bn8deNrOxbTtBnmsotA8NaRc2+WsI7SdpYwWa6e6dHERwIwYSCCTkg7Qa3x28Qa/4g8D/FKHUNYGn2eivp1rDo6RxFXEhikMjyFd7MS3ylWC4Q8NnNe4Wlr4B8S6xNax6Po+oX3hmWO1/faapawYKHRY2dOABtI2HA49K0dZ8I+FNavDe6z4Y0XUrpohCZruwilcxg5CbmUnbnnHSiwXNuqHw//wCSv+LP+wBo/wD6UalV+qHw/wD+Sv8Aiz/sAaP/AOlGpUT2HHc9IooorE0OA+Ln/Ic+H3/YySf+mrUKv1Q+Ln/Ic+H3/YySf+mrUKv11UPhMam4UUUVsZhRRRQAUUUUAFFFFAHmX7VH/JAPFn/XtH/6OjrlItQ1HW/jha2niixtfDuoaF4cuZNPht7trlNXjnUK7LIY48CPb9wruySRwCa9v1XTtP1bT5dP1Sxtb+zmAEtvcxLJHIM5wysCDyAefSob7RNGvr20vr3SLC6urIMLSea2R5IAwwwRiMrkcHGMipcbu5Seh5b+zDbeK/8AhUvhKZta0U6N9kJ+yDSZRc7dz4Hn/aNuc858vpxjvXsNczYfDzwBYXsN9Y+BvDFrdQOJIZ4dJgSSNwchlYLkEHoRXTU4qysJsKKKKYgooooAKKKKACiiigDkvix/yK1n/wBjBov/AKdLWutrkvix/wAitZ/9jBov/p0ta62l1H0CiiimIKKKKACiiigDzL9qj/kgHiz/AK9o/wD0dHT9D8MeILz4iW/jzxKmj6RFZaC2nQxaffSXDyh3DtJLI8UW1VCjCgHkk5GMH0HVdO0/VtPl0/VLG1v7OYAS29zEskcgznDKwIPIB59KsKAqhVAAAwAO1Ty63KvofOnw+/tTwTr+heC9Ri8PeK9B1Cxvz4W8SWflm5ghWNpJUcjOVPygspwSwyzZwvOaVB4iX4FfCWa61TSpdIPiTTPJtY9OkS4Q/aHxumM5Vu/SMdR6c/S2k+E/Cuk31xf6V4Z0Wwu7pWS4ntrGKKSZWOWDMqgsCQCc9TUw8O+H102z0xdD0wWNjKk1pbC0TyreRTlXjTGFYEkggAip5B8x5L8HrbxVN4m+I76HrOi2VoPGN0JYrzSZbmRm2RZKutxGFGMDBU8857D22uZ1D4e+AdRvpr7UPA/hm7u53Mk08+lQPJIx6szFck+5rpIkSKNY40VEQBVVRgADoAKqKsS3cdRRRVCCiiigAooooA5L4sf8itZ/9jBov/p0ta62uS+LH/IrWf8A2MGi/wDp0ta1vG8V9ceC9cg0u8Sxv5NOuEtbl32rDKY2COT2AODn2pdRl+C/sZ7qW1gvLeW4i/1kSSqzp9QDkVzXxo/5I741/wCxfv8A/wBJ3rhYvDfgyCz8G3XhHQfD+jeIP7RsnuJbe7gFzaxcPcJJIrbpyyhocZbLSA9sjuvjR/yR3xr/ANi/f/8ApO9K+jHbU9dooorhOg4D4uf8hz4ff9jJJ/6atQq/VD4uf8hz4ff9jJJ/6atQq/XVQ+ExqbhRRRWxmFFFFABXJfBf/kjvgr/sX7D/ANJ0rra5L4L/APJHfBX/AGL9h/6TpS6j6HQa3qmlaPpsuoa1qFlp9jHgS3F3MsUS7jgAsxAGSQPxrjdI+Fnw6NvYXmmWM8tqsds9q0Ws3UkLpC5ltyB5pV1QsSmcgA4Hy8VofFjSbrVvD1mtjp2pXtzaalb3cTabdwwXVu0bZEsXngxOR0KSYVlZuc4B8X0bT/iM2vSeHY11WLWtP0zSJIl07UUs7DTna5lMkk1vHIsTgxph0RJASCACCDUyeuw0j1cfDP4aaDp22bT1tbM+XbR/a9VuGjizcJIkcfmSER7pljOExvbGc5q7oWg+B5Pt9loOqz7b5XmltrDxDchY1adt7xIk2IQZVcExheQy+ory/T/BfxUurC/g16bUb6ZtTsZnimmRreYxaikrTwu95JsAiDfIsUAI2jaSoFS2ngv4nWulwadZjU7K3zDvS11VYgudYmmmI2yDBNs6kkckHbyRilfyHbzPYPCvg7w74XmuJ9FsHgnulC3E0tzLPJLiSWXLPIzMxLzSsSTkluScDG9Xy/8AEm/8UeD4NR0vXNY8QW8TWett4c2a+8cu4SobZ3laUNcHa+1Yi0kg/uD7w+ldFE40eyF1v88W8fm7zlt20Zz75qovoJoq+Bv+SxeK/wDsX9H/APSjU65/TPiN4V8E+IfEGkRaf4wvNGbXZ5rvWE0ovpemTysDPEZgc7RMZHZtpCtIwJwBXQeBv+SxeK/+xf0f/wBKNTryLxrqEMPibX/DcfiH4j2/hC71G6OqaJa+DXnSdpJXNykN3t3LDK7OxwDw5wQDXJU+Jm0dj6I8KeHYPD51aRLq4u7jVdTm1G5mmIyWfaqIMfwpGkcY9kGea469/wCS3+IP+xb0j/0p1Kur8B+LLHxlo8uqafYavYxRXDQGPU7CS1lLBVbIRwCV+Yc9MgjtXKXv/Jb/ABB/2Lekf+lOpU6XxoJ/CbdFFFdhzhRRRQAUUUUAFFFFABRRRQAUUUUAFFFFABRRRQAVleBv+SxeK/8AsX9H/wDSjU61ayvA3/JYvFf/AGL+j/8ApRqdZVvhLp7nit58Vtdm1BZte/aA0/wNqYY/avDT+CWnNk+f9S0jnfIR03KQG6jjFfQ/wp1nWPEHgDS9X163WG/nWTcVt3gEyLIyxzCN/mjEiBJNrcrvwelU4dej8E/DyS98VeKX8T3OmxSTXl7BaxJNOm8tkQxYX5UIHy9QuetdXpWoWWq6Zbanpt1FdWV1Es0E8TbkkRhkMD6EGuQ3PMdE/wCR++If/Yfg/wDTVYVyPiz4v2nh7+1vP8C+O5k0zzt9ymiOLZxHnLiU/L5Z2539Mc112if8j98Q/wDsPwf+mqwrxLxJo/ivWvEetXOg6N8UdQ086jcwmSLxvDZQl1lZXWOFzlYwQQoP8OO1arYze57r4Q1+y8T+H7fWtPiuoYJmkQxXUJimieORo3R0PKsrowI9RWtXKS6Cnh74YalolncarqnlWN2Vku9S2XU7P5jnNy2NjEsQHP3eD2r5Ujxdaqtv4q8eeIPh1B5m2NW1C81Eze32lZPJXjnpTbsJK59rVyfwa/5JB4L/AOwBY/8ApOldZXJ/Br/kkHgv/sAWP/pOlPqI6yiiimAUUUUAFFFFABRRRQAUUUUAFFFFABRRRQAUUUUAFcn8Gv8AkkHgv/sAWP8A6TpXWVyfwa/5JB4L/wCwBY/+k6UuoHh/iGbxda2fxiudBNjNpR1lotXtzZs92LV7dFmlgfzAm5UJO1lI4Jzxgs8YeILi1urPTvD3ib+yvDsPhazPhW5m1m5s1kcfKXEcEUn2yVcRK0LDgH7vzE19P1wvir4o6B4ei8RST2ep3a+H5LSG8NrHGQ0tyQEjQs65YBlLZwAGHJOQFYdzxf4w+NdcsfEGpTL4lutI1fRBpWLZ7+eNLzcUkleC2Xy08oZl8x5hMSAFxHgVH8WdUa6Xxna+Itevk1u38U2UOm6U926xHTvMgaORbfOwgncTJtzkAbhnB9nu/ilpWnPrdvrmg65pF/pGlHV5LO5W3eSe1DFWeJopXQ4YAEFlOSKteH/iLY6lr2k6Ne6DrWiXGs2j3emNfi3KXaIqswUwyyYYKwbDbeKLDueSeLtf8Qf8JFr9pF4g1eCJfiDpNigivZE8u3kjG+JcH5UOclRwT2ovtd13T9C17S28Qa1Hodh8QobC+v5L+Vp7PS2CMw+0FvMVQ5Rd5YkByM1674V+JPh3xJ481zwZp4uxqOjAmZ5Y1EU21tknlkMS2xyFbIGCe9O+0WPxF0G+tbHVNf0GfTdVe1nks5xBcwTwPypxvRkYEHDBlZXBxnoWFc5n9n7VG1LUPHKwa5qGsaXa655OmzXV3JcgQCFCAjuSWTnIbJ3AhstncfSPh/8A8lf8Wf8AYA0f/wBKNSrP8FeFbLwtbX6293eX11qN497e3l4yGWeZgBk7FVAAqqAqqAAOmSSdD4f/APJX/Fn/AGANH/8ASjUqUvhHHc9IooorI0OA+Ln/ACHPh9/2Mkn/AKatQq/VD4uf8hz4ff8AYySf+mrUKv11UPhMam4UUUVsZhRRRQAUUUUAFFFYvjbxLp/hHw1c69qazyQQFFEUChpZXdwiIgJALFmAGSB6kCgZtUV55rHxWsdP1PxNZxeFPEuoJ4YRH1W5tVtfLhVovNyA86u+Fznap6H2qSb4p6bLrL6ZoPh3XvETLpUGrGbTxbLGbaYExsPOmjYkgdAM9KXMgszv6K8+8SfF7wjofw00/wCID/b73StR2i1itYQZ3JDMw2sygbQjlueNprf1Hxlo9inhu4kM8ln4huI7ezu41BiV5IzJFvOcgPjapAPzEA4zmjmQWZ0VFFFMQUUUUAFFFFABRRRQByXxY/5Faz/7GDRf/Tpa11tcl8WP+RWs/wDsYNF/9OlrXW0uo+gUUUUxBRRRQAUUUUAFFZvijW9P8N+HNQ1/VJDHZafbvcTMoy21RnAHcnoB3JFcncfE6Bdbk0ax8H+JtSvYdLh1S4itxaKYIpQcKfMnXLjBBC7uehNJtIdjvqK88tvi1o2pXeiWvh3Q9c1+bWdMbU7ZbMW8e2FX2NvM80YDBjggZqef4reGYfhlN4+aLUjYwy/Z5LMQD7WLjzREYNm7BcOcYDY75xzRzILM7yiuRb4h6APAujeNAt22jarJbIsqoubbz2CK0vzfKFdgrYzgnv1rrqLgFFFFMQUUUUAFFFFAHJfFj/kVrP8A7GDRf/Tpa1f+IpkHw+8RmG1hu5P7KutkEsJmSU+U2EZACXB6FQCTnFUPix/yK1n/ANjBov8A6dLWtfxnDcXHg/WoLXUk0u4k0+dIr122rbOY2AlJ7BT82fapfUZ4T8BfD+kaj4tQ3Pw+gWDT4nni1a78LDTX+0JLE0LJ23kPICozt8hWz89ev/Gj/kjvjX/sX7//ANJ3rzf9n21lHje9vJPF2lXjyaUjHSbPU57r7PA/lfZRiQD5UhRfnxvZrh93Rc+kfGj/AJI741/7F+//APSd6mPwlPc9dooorjNzgPi5/wAhz4ff9jJJ/wCmrUKv1Q+Ln/Ic+H3/AGMkn/pq1Cr9dVD4TGpuecat458ZWfxEtfBkPhHQJri9tZ7y2nfxBMiGGNwvzgWhKudwOBuHX5q7KTxJ4fhjuGuNd0qL7LcJa3O68jAhnbG2JiT8rnIwpwTkcVy+seH9YuPjtoPiaGz3aTaaJdWs9x5iDZK8iFV253HIB5AxXnPjHwL43mvvF2m6f4bkvLfVvFFhrFvfLeW6ReTGYvMXazh94KnjaAQDg5wGu7RNke3nxH4eHiEeHTr2ljWSu4af9rj+0kbd2fKzuxt56dOabaeJvDd5rk2g2niDSbjVoN3nWMV5G1xHjrujB3DGRnI714zb/DfxUvjy5gvrbWbrTJvGh8Qw3kF/Yw2kSYLqzbonumlXHk+WuEZT95RmpfC3gPxbo/xWsr7TtHu7TRhq17eXyalc2l/aIJVbEllJhbmF2J+ZdgB7sQPmOZ9gsj3euS+C/wDyR3wV/wBi/Yf+k6V1tcl8F/8Akjvgr/sX7D/0nSq6i6HW0UUUxBRRRQAUUUUAZXgb/ksXiv8A7F/R/wD0o1OvFfHWq30fj/Vp49b+MsfhwT6jc3GoWPiCzjgt4rSdY7xobdojIYYZJVQc7iAcBtpr2rwN/wAli8V/9i/o/wD6UanXlHji30y78Sah4sPwjuL7wZoOr6hcajqSeIBB5sqvEl7N9jHMiK9mCUJAcozY+bniqfEzojse9+AvDEnhPR5dOk8TeIfERkuGm+061dLPOmVVdisqKAg25Ax1Zuea5W9/5Lf4g/7FvSP/AEp1KvS680vf+S3+IP8AsW9I/wDSnUqdL40E/hNuiiiuw5wooooAKKKKACiiigAooooAKKKKACiiigAooooAKyvA3/JYvFf/AGL+j/8ApRqdatZXgb/ksXiv/sX9H/8ASjU6yrfCXT3PJr/wN8DbX4XaR4/T4K397ZapdxQwWdrM73JimlMcEoUzAHzMxELnP71R617d8GW8Lt8ONNXwbo93o2ixSXEMNhdRPHNbSJcSLMjq5LKwlWTIJrD0j4TfDmy8c/bLNbxr3T3j1KPSm1OZ7W0eRn8uZbctsXLRybeMAocAY47/AEbS7DR7OS006DyIZLme6Zd7NmWeZ5pWyxJ+aSR2x0GcDAAFchuea6J/yP3xD/7D8H/pqsK+bPHlp4Q/4TjVdVu/Afg+eya+1JrhLnU7lL+6mtpollVQDsE0rXCvHGAdykHIyK+k9E/5H74h/wDYfg/9NVhXgXxC8SNH4v1OXTfiNZXGtWOoXAsdP/4V8008Uu4L5UdwVwz4jRN+QG2LkgYI16Iz6nvnxHm+z/DzxJcfZ7a58rSbp/JuULwyYhY7XUclT0I7jNfO/wAK9J8Lax4y0/w/N4O0rW7Z3d7i8n8IGwKxGAtlsjarJLGEwM7hODnKGvpDxpLfQeDtbn0t50v49Pna1aC38+RZRGxQrH/G2cYXueO9fOlxrmrW+u6I39t/HFnjvDN9muvD65nVYpMqqhRu5IyDkbd3fBDYkfUVcn8Gv+SQeC/+wBY/+k6V1lcn8Gv+SQeC/wDsAWP/AKTpT6iOsooopgFFFFABRRRQAUUUUAFFFFABRRRQAUUUUAFFFFABXJ/Br/kkHgv/ALAFj/6TpXWVyfwa/wCSQeC/+wBY/wDpOlLqB1lfNHiLStW1L4ffFrR7WyvbvWH8cxzCK2hMs3kM9q8bBQCcBAT0xgelfS9Z9noum2et3+tW1t5d9qCRJdSCRsSiMEJlc7QQGIyBkjAJOBgaBM83+JHw/aLwV4z1lb7W/E3iO+8Py6dBJcxxNKIvmYQxRwRIvzOQT8pJIHNS6T4Uk0Dw1p3jbUrjxD4j1zQ9BddN0+4giJt5HhXdHHFDEjF22qnzbjjv1Nep0UWC584eEfC/jvwhN8NteuvDccjxXUtvrEljcy3F3Kl+S7yXEPkKI1ik2k4dsYA5HNei/CZWf4ifE66h/wCPNtbgiQjp5qWkXmj65K5r0qs/Q9G03RLee30y28hLi5lupsuztJLKxd3LMSSST68DAGAAKLDuaFUPh/8A8lf8Wf8AYA0f/wBKNSq/VD4f/wDJX/Fn/YA0f/0o1KlPYcdy18RvilpvgjW4dJvPC/i/VZJbZbgTaRpD3UKgsy7SwPDfITj0IPesb4M/FTVfHHi/xBo2peFda0q1t/8AStKu7vSJrRZbf5VMcm9mHnKzfwnDLyAMGsT4weJfivoPxRu9S8DQxa7oeiaHYXOq+HjHma6We4vFaWBgN3mKsA4B54+VsYrd+GfxKT4g+PvtHhybU38PjRCb+1vdLe3NhfLMuxfMZQHZ0kkDKpYDyFIPzHOJoa3xc/5Dnw+/7GST/wBNWoVfqh8XP+Q58Pv+xkk/9NWoVfrqofCY1NwooorYzCiiigAooooAK8v/AGjVk/sLwncHP2K28YaVLfHPAh87Bz7bin6V6hVDxFo2m+IdFutG1i2FzY3SbJot7JkZBGGUhgQQCCCCCKTV0Nbnkem+BNU8QfEv4pxahqfiPRNG1SWzixawwxxahEbUJIBJLCzEDlSY2XGTnmpLfwNqDfGnWLbSrzXvDOhReGbKxt7jT4IvLkVGdfJEk0Ugyq4+6Qw45r2ZRtUKM4A7nNLS5UPmPDtb8HalH8QPC/hfwv4UhuvDHhPR5nVdTuZbW1nnuAYsCZYZPMdULMQBwXJyDxXOmDxBZ/ADR/COvafd22taP4tstJsmlRgtyI7xDFJEzKu+Py+AwHIQ8CvpOs/VdG03VLzTbvULUTy6Zcm6s9zttjl2NHv2g4YhXYDIOM5GDzScA5jQoooqyQooooAKKKKACiiigDkvix/yK1n/ANjBov8A6dLWutrkvix/yK1n/wBjBov/AKdLWutpdR9AooopiCiiigAooooA8w/animl+BXiDykd40NtJcKnUwrcxNJ+G0En2BrOuvC+s618evEN9b6rr+h6ZceHrSFb/T4IfLuDvkygkmikXIBB+TBGQc16vqtjZ6ppl1pmoQLcWd3C8FxE3SSN1Ksp9iCRTtOs7fT9PtrC1Vlt7aJYYlZ2chFAABZiSTgdSST3qXG7KvoeNzfD+40v4v8AhbTPC8utaDommeFp7VL+ygjkCt56ny2eaKRNzcseNxxkd6i8V+C9S03WvAngrwhokupaZpl7N4g1G61OaSKK4uUJ8vzLhInHmNJI7lQv8IwAMY9woo5EHMfNGp2Wt6H+z38TPBviDRZLJLC9YaVs3yW0kV1KrwxwyuiebskcqSAOSOB0r6SsllWzhWc5lEaiQ5zlsc/rVXXNG03W4Le31S1FzDb3MV1GjOwXzY23IxAI3YYA4ORkDjir9CjYG7hRRRVEhRRRQAUUUUAcl8WP+RWs/wDsYNF/9OlrW94j02y1nw9qWj6lkWN9aS21zhtp8t0Ktz24J5rB+LH/ACK1n/2MGi/+nS1rb8VCNvC+qrLpa6tGbKYNYMVAuhsOYiW+Ubvu88c80uozj/h74E8N+FNbl1eDxFearqtysySzXdzETI80iPI+1FUbm8uFfTbEgAHOdX40f8kd8a/9i/f/APpO9eF+AfCVvqniJP7G8J/D+7nbXbLVpdU0LVYJRocMMkDG12D52Zhbt8y4Vmlc8CvdPjR/yR3xr/2L9/8A+k71KejG9z12iiiuI6DgPi5/yHPh9/2Mkn/pq1Cr9UPi5/yHPh9/2Mkn/pq1Cr9dVD4TGpuFFFFbGYUUUUAFcl8F/wDkjvgr/sX7D/0nSutrkvgv/wAkd8Ff9i/Yf+k6Uuo+h1tFFFMQUUUUAFFFFAGV4G/5LF4r/wCxf0f/ANKNTrzDx9ceOv7M8bWfh/4X+FH0e61S5vpIb3V3+0XlzbuAs/2cYzva3jcRggPnnO5s+n+Bv+SxeK/+xf0f/wBKNTrwr4gyeAdc+Kes+F9O+Gfg7Qtbe9lafWfGsrWqXkhkbfLBEvM4c5ZW3KDkcc1xVPiZ0R2PqXwle6pf+H7WfXLS1s9V27b23trgTRxSjqobuO/PPPNcTe/8lv8AEH/Yt6R/6U6lXc6DoGjaD/aH9j6dBZf2jeyX955Qx51xJjfI3+0cDP0rhr3/AJLf4g/7FvSP/SnUqdL40E/hNuiiiuw5wooooAKKKKACiiigAooooAKKKKACiiigAooooAKyvA3/ACWLxX/2L+j/APpRqdatZXgb/ksXiv8A7F/R/wD0o1Osq3wl09zf03S7+H4p69rckG2wu9E0y1gl3r88sM9+0i4zkYWeI5Iwd3GcHHTV4P4p+PGuTeHr6Pw18H/iza6wYj9jlvPCTSQCTsHCyg7T0OORnPPSvWfh34gu/FHgrTNev9D1HQru6iJn0+/gaKaCRWKsCrYOMqSpIGVKnvXIbnD6J/yP3xD/AOw/B/6arCvNvEOm+OZLTxJ4ri8Q+L7XWtN1OaDTdJhEK6dNF5i/Z2KMn7yIxupkk3AqRJ3TFd3LpdprniD4p6Lfhzaahqq2s4RtrGOTSLFWwexwTzXm3iP4U+MjqTX2oatb/EiwXBj0vXLyaz2Y/u+UTA5Pq8f8q1Wxm9z13xvc2ln4L1y8v7m8tbSDTriSeezcpPFGsbFmjYchwASD2IFeL/Di40GP4sadplzcfEDUL+0IjSTWdb+2WlpfvZvK8IGfmkWHzlLjIByO4J97vLeC8tJrS6hSaCaNo5Y3GVdWGCCO4INc/wCGfAXg/wANG2bQ/D9lZvavM8DqpZ0aYKJCGYk5YIgPPRQOlU0SmdLXJ/Br/kkHgv8A7AFj/wCk6V1lcn8Gv+SQeC/+wBY/+k6UdQOsooopgFFFFABRRRQAUUUUAFFFFABRRRQAUUUUAFFFFABXJ/Br/kkHgv8A7AFj/wCk6V1lcn8Gv+SQeC/+wBY/+k6UuoHWUUUUwCiiigAooooAKofD/wD5K/4s/wCwBo//AKUalV+qHw//AOSv+LP+wBo//pRqVTPYqO52X9n6x/wmH9qf2/J/Y39n/Z/7I+yx7ftHmbvtHnffzt+TZnb361kfDLVUuNOvfD934sk8S67oVy1rqt1Np4s5PMYl0zEFVduxlAZcqwXIJOa5T4i+Bfh78QPipDpPiDTdcudYttDW4e4tb2aC2ht/PZY0co4HmOxmK8EkRPzwK5r9nK1+D9r43v28EaT4q0nxBJZTxXEOsrdDzIYZ0jkwZC0bFJdqnB3LkjjmsTQ774uf8hz4ff8AYySf+mrUKv1Q+Ln/ACHPh9/2Mkn/AKatQq/XVQ+ExqbhRRRWxmFFFFABRRRQAUUUUAFFFFABRRRQAUUUUAFFFFABRRRQAUUUUAcl8WP+RWs/+xg0X/06WtdbXJfFj/kVrP8A7GDRf/Tpa11tLqPoFFFFMQUUUUAFFFFABRRRQAUUUUAFFFFABRRRQAUUUUAFFFFAHJfFj/kVrP8A7GDRf/Tpa1ofERdPb4f+I11aW5i046VdC7kthmVIvKbeUH94LnHvis/4sf8AIrWf/YwaL/6dLWr/AMRZoLf4feI7i6thdW8elXTywG48jzVETEr5gI2ZHG7IxnOeKl9RnlnwMsdNi+Il9qBN7Zahc6cVXTpdIisvLMUdnDclvLdxu3RW8ioCFRbjgsWbHonxo/5I741/7F+//wDSd68g+Ad14J8L+OVsYdR+HZn1awzBdaRrE0kqyGSJVtGFzM7Mz5UgLtP7rBUfLXr/AMaP+SO+Nf8AsX7/AP8ASd6mPwsp7nrtFFFcZucB8XP+Q58Pv+xkk/8ATVqFX6ofFz/kOfD7/sZJP/TVqFX66qHwmNTcKKKK2MwooooAK5L4L/8AJHfBX/Yv2H/pOldbXJfBf/kjvgr/ALF+w/8ASdKXUfQ62iiimIKKKKACiiigDK8Df8li8V/9i/o//pRqdeMfFvxz4hvfE1zZ6zqXhq60n7bqlna+FdQ0Dz2u57OW3SK3ErHd51zHcrKrqNqAr15x7P4G/wCSxeK/+xf0f/0o1OoPEvxb8B2PiCfS9NtNR8V+IrCR4pLPQtLe8nt5M7XVnA2RnKgHc4xt56VxVPiZ0R2PTK80vf8Akt/iD/sW9I/9KdSr0uvNL3/kt/iD/sW9I/8ASnUqdL40E/hNuiiiuw5wooooAKKKKACiiigAooooAKKKKACiiigAooooAKyvA3/JYvFf/Yv6P/6UanWrWV4G/wCSxeK/+xf0f/0o1Osq3wl09zxe58XeIpL0S+LPib8RvDuvKx+06TYeES9tbPn/AFcbCJ1lQdA5Y7hhuM4H0L8KL7xDqXw/0u98UxzJqsiyeYZrYW8kkYkYRSPECRG7xhHZP4SxHaqHwg1TTz8OPD0x1jWbmLUnlGnXHiG5ja+vlZ5ZI2yoAbdEpkUAZEYGehre8FeIrXxV4bt9ctLW7tEleWJ7e7j2TQyxStFJG65OGV0ZTz2rkNzgdE/5H74h/wDYfg/9NVhW9WDon/I/fEP/ALD8H/pqsK3q3jsZS3CiiimIK5P4Nf8AJIPBf/YAsf8A0nSusrk/g1/ySDwX/wBgCx/9J0pdQOsooopgFFFFABRRRQAUUUUAFFFFABRRRQAUUUUAFFFFABXJ/Br/AJJB4L/7AFj/AOk6V1lcn8Gv+SQeC/8AsAWP/pOlLqB1lFFFMAooooAKKKKACqHw/wD+Sv8Aiz/sAaP/AOlGpVfqh8P/APkr/iz/ALAGj/8ApRqVTPYqO4z4u+FNJ1jxN4ZmOteKdA1XVbptJW+0DUvsrtGtvc3QWUEMroPKkxxkGTII5rpfC/gfQfDY0j+zY7kPpVndWkDyztIzrcyxTTvITy7vJErFjzkt61j/ABGuvi/BrcKfD/SfCF5pZtlMr6vczxzCbc2QBGMbduznrkmsb4M6Z8YdP8X+ILn4gSaK2jal/pVtDaajPctaXHyqUjEo+WFhubbnCsOAATWJobHxc/5Dnw+/7GST/wBNWoVfqh8XP+Q58Pv+xkk/9NWoVfrqofCY1NwooorYzCiiigAooooAKKKKACiiigAooooAKKKKACiiigAooooAKKKKAOS+LH/IrWf/AGMGi/8Ap0ta62uS+LH/ACK1n/2MGi/+nS1rraXUfQKKKKYgooooAKKKKACiiigAooooAKKKKACiiigAooooAKKKKAOS+LH/ACK1n/2MGi/+nS1rZ8YLfv4S1hNKW2bUGsJxarc48oy+W2wPnjbuxnPGM1jfFj/kVrP/ALGDRf8A06WtdNqFna6hYXFhfW8dzaXMTQzwyLuSRGBDKR3BBIIpdRninwR0TVrfx7qkWoQXd5pMVtDPBNqsFn5qTNDbOojMKg7kka6V8ZUbYgCTuNei/Gj/AJI741/7F+//APSd6b4b+G/hDwz4pXxB4b0Wz0ic2UlnLHaQIiSq7xuCcDOQY+MEA7jnOBh3xo/5I741/wCxfv8A/wBJ3qUrRY73Z67RRRXEdB5v8cbi6tL3wFcWel3eqzr4kfbaWrxLLJnTL8HBldE4GScsOAcZOAaP/CQ+Jv8Aolvi3/wK0v8A+TK3vid/yM3w7/7GSX/006hXR1y18bUoS5Y2NIUY1Fdnn3/CQ+Jv+iW+Lf8AwK0v/wCTKP8AhIfE3/RLfFv/AIFaX/8AJleg0Vj/AGpW7Iv6rA8+/wCEh8Tf9Et8W/8AgVpf/wAmUf8ACQ+Jv+iW+Lf/AAK0v/5Mr0Gij+1K3ZB9Vgeff8JD4m/6Jb4t/wDArS//AJMrl/hFrviKH4T+EIYPhv4nu4k0KyVLiG500JKogTDqHu1YA9RuUHnkA8V7TXH/AAP/AOSLeBv+xc0//wBJo6f9p1rXsg+qwM7/AISHxN/0S3xb/wCBWl//ACZR/wAJD4m/6Jb4t/8AArS//kyvQa8D8TeArKx8XfFPV9H8A6cZx4UR9HkXQopVkvGivBIIlMZWSRiYw6gHduAYEHFVDMqsu33f8ETw0Ed3/wAJD4m/6Jb4t/8AArS//kyj/hIfE3/RLfFv/gVpf/yZXAWd58YLjVI4f7T8RadZS6pe2Yih0S2Edtaw2ImgkUtbk5aYGIMxKkHaBuGab4N8UfGnUvE+nLrUNxpUEthBJLFcaRcNCwNgHlfEdodswuN3yPcJ93YIyWVjf16v5fiT7Cn5noP/AAkPib/olvi3/wACtL/+TKP+Eh8Tf9Et8W/+BWl//JlRfAfVvF2qaFfx+L01WW6trhES9vbcwLc5iUsYo2tLV1QNn70bckgO2OPRqzlmVeLtoUsNBo4H4V3l9ffFjxbNqGgajoko0LR1FveyW7uy+fqXzgwSyLjkjlgeDxjBPivxT8D+Jv8Ahb97q2raHPpeny3cs1rdfDsQx6tcRFyQ84eQSvIVOWKIw3A9e/0F4Z/5LT4p/wCxc0b/ANKdTryDxh4B1W58QeIrEfCy41HxTqerTXWl+NVvI1js0eQtbyFi3mRm3TYvlqMP5X+1XXTqOpFSfUylFRdkfTVeQ+KtR1Ow+N+tf2d4W1fXt/hvSt/2CW1TycXOo43efNHnOTjbn7pzjjPr1cFb/wDJb/Ev/Yt6P/6U6nSq1ZUoOcd0OMFN8rMb/hIfE3/RLfFv/gVpf/yZR/wkPib/AKJb4t/8CtL/APkyvQaK4/7Urdka/VYHn3/CQ+Jv+iW+Lf8AwK0v/wCTKP8AhIfE3/RLfFv/AIFaX/8AJleg0Uf2pW7IPqsDz7/hIfE3/RLfFv8A4FaX/wDJlH/CQ+Jv+iW+Lf8AwK0v/wCTK9Boo/tSt2QfVYHn3/CQ+Jv+iW+Lf/ArS/8A5Mo/4SHxN/0S3xb/AOBWl/8AyZXzVea9qHgr4h/FDV7Eyu/ibUtW0G2jQZxfAQNan6nz5fbg5rr/AIIazrPgP4bWfg/w3LZXOrT+KdUs4opbOS6nuI7fAYxRK8SdShZ5ZolVcn5iQK6HjK6V9Pu/4JmqNO57N/wkPib/AKJb4t/8CtL/APkyj/hIfE3/AES3xb/4FaX/APJlec+CviN448ceLfhPqMWoWOlafrmm31zqFglm7xyy27+XJhvNBww5QHIQnLCTjGX+zL4s8RaD4X+GPh64Ok3GheJbjWYYVW3kS6tXglmlDNJ5hWQMwYYCLgEHJ5qXja6T2/q/+Q/YU/M9a/4SHxN/0S3xb/4FaX/8mUf8JD4m/wCiW+Lf/ArS/wD5MrlvhL8VfFWvePV8M+NNPsPDt/Ol08Wj3WnXVrdhY3+R4ZmZ4bqMruyw8o5RiFKjJ9qrOeY14uzSKWGps8+/4SHxN/0S3xb/AOBWl/8AyZR/wkPib/olvi3/AMCtL/8AkyvQaKn+1K3ZD+qwPPv+Eh8Tf9Et8W/+BWl//JlH/CQ+Jv8Aolvi3/wK0v8A+TK9Boo/tSt2QfVYHn3/AAkPib/olvi3/wACtL/+TKf8K7y+vvix4tm1DQNR0SUaFo6i3vZLd3ZfP1L5wYJZFxyRywPB4xgnvq5nwz/yWnxT/wBi5o3/AKU6nWtHHVK0uWViZ0IwV0eBQeDpfFEB1jw38FbnWPCN+jTact745MCwI7bhLbwDItWPXAOQCVOAStfRPwZuNDufhrpLeHdHbRdOiEtutg0gkNvJFM8cqlwSJD5iP8+Tu+9k5zWJrXwF+EGsavPq2oeBNMkvLiQyzOheMO5OSSqsFyTyeOa9A0jTrDSNMttL0uzgsrG1jEUFvAgRI0HQKBwBXWZHjq6lrNn8R/iDHp3gzW9biOuQMbiynskRW/sux+Qie4jbOADwpHI5zkDQ/tzxR/0S7xZ/4F6X/wDJlbngv/kdPiL/ANjHD/6adPrq64KuOqQm4pLQ3jQjJXZ5x/bnij/ol3iz/wAC9L/+TKP7c8Uf9Eu8Wf8AgXpf/wAmV6PRUf2jV7If1aB5x/bnij/ol3iz/wAC9L/+TK5j4Saz4ji+FPhGOD4ceJruJNDslS4iudNCSqIEw6h7tWAI5G5QeeQDxXt1cf8AA/8A5It4G/7FzT//AEmjp/2hVteyD6vAyP7c8Uf9Eu8Wf+Bel/8AyZR/bnij/ol3iz/wL0v/AOTK9Hopf2jV7IPq0Dzj+3PFH/RLvFn/AIF6X/8AJlH9ueKP+iXeLP8AwL0v/wCTK9Hoo/tGr2QfVoHnH9ueKP8Aol3iz/wL0v8A+TKP7c8Uf9Eu8Wf+Bel//Jlej185aH4a/t741fFGT/hXvgrxV5Wp2i+br0/lvDm1T5U/0WbIPU8r9DVwx1WV9v6+ZLw8Eejf254o/wCiXeLP/AvS/wD5Mo/tzxR/0S7xZ/4F6X/8mVy3xD+JHi/wzrHjDTPD9n4bt7DwloVpqSwz2srmVW3h4VKSIFACja23jGNpzlXeMviv4rWXxfP4XttDgtfCvh621W4TUIJZnupLiJ5FRCkibFVV5JViTx8uchrF130QexpnT/254o/6Jd4s/wDAvS//AJMo/tzxR/0S7xZ/4F6X/wDJleKfFPWRPd/EDXtR0ux1A3HgPR7iazmMqwOz3GSD5bq4AJ4w4PA5Neha58VvFOg/E+DQNV0/T9C8PSXtnaWV3qOnXXk6gsqAt5V7GzRpKCTiN48YU7nXtTxdbpb+vmL2MDqf7c8Uf9Eu8Wf+Bel//JlH9ueKP+iXeLP/AAL0v/5Mryzwn4r8ReDfEvjLUrM6VPo978Tv7Mu7aa3k+0ZnEamRJRIFXb8vymNs88ivpqonjq0ew40IM84/tzxR/wBEu8Wf+Bel/wDyZR/bnij/AKJd4s/8C9L/APkyvR6Kj+0avZFfVoHnH9ueKP8Aol3iz/wL0v8A+TKP7c8Uf9Eu8Wf+Bel//Jlej0Uf2jV7IPq0Dzj+3PFH/RLvFn/gXpf/AMmVzHwk1nxHF8KfCMcHw48TXcSaHZKlxFc6aElUQJh1D3asARyNyg88gHivbq4/4H/8kW8Df9i5p/8A6TR0/wC0Ktr2QfV4GR/bnij/AKJd4s/8C9L/APkyj+3PFH/RLvFn/gXpf/yZUHx2mkuNR8D+GrqR4tC13XhZ6rtcoLiMQSulsxH8MjKAV/iAx0JB53Utd8J/D3XvGFt4Y8AXPhrxDaeFr3VYAFhj0y+htS2yQw285GS54ZkSTaSCV6VaxtVrp/XzJdCB1P8Abnij/ol3iz/wL0v/AOTKP7c8Uf8ARLvFn/gXpf8A8mVxXif4l6vqui6ho2o6XpFxYX3wmn8TXMRSZfMuGXa0WVkBEJDEYBD+jisHxD4x13W/hLr/AIX0az0bTdI0f4dWt3exyRzSSS/aLNiscDGT92qKp5fzCcAHGd1UsXW8v6+YvYwPU/7c8Uf9Eu8Wf+Bel/8AyZR/bnij/ol3iz/wL0v/AOTK85tPiv4p0vS7XQPC2h/2g/h/w5pE8lqui3t7LqLzQhjEktvlLXCKcPKrAseBhTWf+0X4x8ReKvhl8UbKC306x0HQWsLR4Z4XN7PK7wys5YPtjC7lXZsYnDfMOlCxVdtLQPY07Hq39ueKP+iXeLP/AAL0v/5Mqf4T3d/efFbxdJqOg6hoko0PSFFveyW7uy+fqPzgwSyLjJI5YHg8YwT6BXM+Gf8AktPin/sXNG/9KdTpUMZOrPllYc6MYK6JvEmsfDvw149TW/EfjDSdG1yTSxapb3+tpbq1sZSwcQO4UnerDzMZ4Izxisb4HeMvAWof2n4F8HamLn/hHpW2b9UW+NzDI28TpKHcum5ypycqcKQOKxfjZLp+oeN4dDsfhf4L8W6/Fpcd1Jd+Int41ht2lkVEQyIzyfMshIXAXOTywyvwUl0/T/G82h3vwv8ABfhLX5dLe6ju/DslvKs1ussayI5jRXj+doyA2Q2ODlDjtMTf+ONxdWl74CuLPS7vVZ18SPttLV4llkzpl+DgyuicDJOWHAOMnANH/hIfE3/RLfFv/gVpf/yZW98Tv+Rm+Hf/AGMkv/pp1Cujrlr42pQlyxsaQoxqK7PPv+Eh8Tf9Et8W/wDgVpf/AMmUf8JD4m/6Jb4t/wDArS//AJMr0Gisf7UrdkX9Vgeff8JD4m/6Jb4t/wDArS//AJMo/wCEh8Tf9Et8W/8AgVpf/wAmV6DRR/albsg+qwPPv+Eh8Tf9Et8W/wDgVpf/AMmUf8JD4m/6Jb4t/wDArS//AJMr0Gij+1K3ZB9Vgeff8JD4m/6Jb4t/8CtL/wDkyj/hIfE3/RLfFv8A4FaX/wDJleg189fto6Rda5b+CtO0+R475r+7ltGTr58dq8kf/j6LV08yrTlbT+vmKWGglc9E/wCEh8Tf9Et8W/8AgVpf/wAmUf8ACQ+Jv+iW+Lf/AAK0v/5Mr5+8J+JpvGn7S/hH4mQ5+yXllfWNmjrgA22mpJLx1x51zIv/AAHivVfBXxb8T623wzWXS9Lkk8V6VqN5eRQo6ES26gxpEWchQxODu3fUVpLG4iPb+r+fkSqFNnWf8JD4m/6Jb4t/8CtL/wDkyj/hIfE3/RLfFv8A4FaX/wDJleYWXxX8QeIvBnjbR/G2m6TZ38fg++vn0G80290+6BVHDIdzkTwMv/LSOSN+D8g+8Oi8AeMvFmuQWHhfwTaeHNM/sTwvpV5LFqMVxJHcNcQhkhidZN0SKqEeYwmOSODg5Tx2IW9v6+YewpnW/wDCQ+Jv+iW+Lf8AwK0v/wCTKP8AhIfE3/RLfFv/AIFaX/8AJld/EZDEplVVkwNyq24A9wDgZ/IU6sf7UrdkX9Vgeff8JD4m/wCiW+Lf/ArS/wD5Mo/4SHxN/wBEt8W/+BWl/wDyZXoNFH9qVuyD6rA8+/4SHxN/0S3xb/4FaX/8mUf8JD4m/wCiW+Lf/ArS/wD5Mr0Gij+1K3ZB9Vgeff8ACQ+Jv+iW+Lf/AAK0v/5Mo/4SHxN/0S3xb/4FaX/8mV6DRR/albsg+qwPFvifrviKXw3aLN8N/E9qo13SGDy3OmkFhqVsVT5bsnLEBRxjLDJUZI6j/hIfE3/RLfFv/gVpf/yZWj8X/wDkU7L/ALGPQ/8A062ldhT/ALTrWvZB9Vgeff8ACQ+Jv+iW+Lf/AAK0v/5Mo/4SHxN/0S3xb/4FaX/8mV6DRS/tSt2QfVYHn3/CQ+Jv+iW+Lf8AwK0v/wCTKP8AhIfE3/RLfFv/AIFaX/8AJleg0Uf2pW7IPqsDz7/hIfE3/RLfFv8A4FaX/wDJlH/CQ+Jv+iW+Lf8AwK0v/wCTK9Boo/tSt2QfVYHn3/CQ+Jv+iW+Lf/ArS/8A5Mo/4SHxN/0S3xb/AOBWl/8AyZXMftT6rpE9j4W8AaxrVrpFh4m1Vf7SuLi5WBFsbcebMPMYgKWIjUZ6lsYPSua8E/FDVtJ/Z10ebRrrSdU1bSdch8MTTzM01vIBMIllUowJBiMbA55z3rVY6u4qWn9fMh4emnY9M/4SHxN/0S3xb/4FaX/8mUf8JD4m/wCiW+Lf/ArS/wD5MrhNZ8XePvD3xI8af234k0+80/QvCI1Bba00qSBZJG80L5YM77XLovzMXBHygLyazPh58O/DcnxduPCviXw/pmrppngjS4dt9bJNsly4kdSw+VickkYPNP6/Wtd2+7/gh9Xgenf8JD4m/wCiW+Lf/ArS/wD5Mo/4SHxN/wBEt8W/+BWl/wDyZXhnjixs9Z/Y01rWNYsbXVNS0e4m0/S9Wu7dZLpbaPUhGm2Vhu+6CuQecc5Oa+pPD+h6J4esDYaBo+n6TZlzIYLG2SCPccZbagAycDn2qZ5hWiun3f8ABGsNBnHf8JD4m/6Jb4t/8CtL/wDkyj/hIfE3/RLfFv8A4FaX/wDJleg0Vn/albsivqsDz7/hIfE3/RLfFv8A4FaX/wDJlH/CQ+Jv+iW+Lf8AwK0v/wCTK9Boo/tSt2QfVYHn3/CQ+Jv+iW+Lf/ArS/8A5Mo/4SHxN/0S3xb/AOBWl/8AyZXoNFH9qVuyD6rA8W+J+u+IpfDdos3w38T2qjXdIYPLc6aQWGpWxVPluycsQFHGMsMlRkjqP+Eh8Tf9Et8W/wDgVpf/AMmVo/F//kU7L/sY9D/9OtpXYU/7TrWvZB9Vgeff8JD4m/6Jb4t/8CtL/wDkyuX+Luu+IpvhP4vhn+G/ie0ifQr1XuJrnTSkSmB8uwS7ZiB1O1SeOATxXtNcf8cP+SLeOf8AsXNQ/wDSaShZnWbtZA8LBHotFFFd5gcP8Tv+Rm+Hf/YyS/8App1CujrnPid/yM3w7/7GSX/006hXR15WO/iL0Oqh8IUUUVxGwUUUUAFcf8D/APki3gb/ALFzT/8A0mjrsK4/4H/8kW8Df9i5p/8A6TR1S+Fi6nU6lcPaadc3UdtJdPDE8iwRlQ8pAJCqWIUE4wMkDnkivK/D3xtsH0PwVc+I9EutOu/FSW/kBLuzKK80nlqRGZ/OZMlTuWM4DDdtOQPRvFOv6R4c0xb3WZpEglmS3jSK2kuJZpHOFRIo1Z3Y88Kp4BPQGuJ8K/DP4W6jpGla1oNldz6e0NrLZMur3vlskEhlt8o0uD5bMdoYZTJXAHFXDlt7yE730OU0z456lcfDmw1K80E2Ov3sEVxbNNCPsN3F9uhtpjEFmaQFRMvEm05II3Ct+3+Pvga4/t37Ot9MdHhlnZY3t3aeOOcQO6qJd0QDMp/fiL5Tv+6CRav/AIc/CnwhookvtLmt9PaS3sohLfXlwsRkuo3jjjBdjEGnEbNs2gkZbjNXvB+k+BdStb5fDEuvpZaiJpH+z3+pW9sh+0uJBCd6pC/mo+Vi2tg5xtYZtum1ezJXN3JvCvj1fFXiDR4NFitzp1zplzfXjG4huHiKzpDCiyW8skR3ETk4ZseXjg5A7muf8JeC/DfhSa5n0PT3gnulC3E0tzLPLNiSWXLPIzMxLzysWJyS3JOBjoKxk1f3S1fqcz4Z/wCS0+Kf+xc0b/0p1OvBPjPpfwJubjWJLjwFqi67qWpaoBqttFJN5b2vN1qDxiZQ0EcrSAqfvGJwB0r3vwz/AMlp8U/9i5o3/pTqdeP+PNM0nQ/EPi7xDqfwL8U6lYTSSfa7w6vCbVoEuBO8qR+ZmOOR4xI4wAQW3cFq9rD/AMKJx1PiZ9N1wVv/AMlv8S/9i3o//pTqdbvgPXNY8QaPLea34Tv/AAxcJcNEtpeTxSu6BVIkBjJGCSRjOflPtWFb/wDJb/Ev/Yt6P/6U6nU4v+C/66jpfGjqKKKK8U7AooooAKKKKAOPn+GXgae5+0TaCkkv9ujxBua4lP8Ap4GBN970A+T7nA+Wq938JfANzFEjaLNC0N7dX0U1vqNzBNHNcjE5WVJA4DjhlB2kdq7iir55dxcq7HH6f8MvBOnJoK6fpMtmPD8s0mmfZ764jMHmvvkTKuC0bMOY2ymOMY4p+kfDXwVpMHh+DT9FEUfh2S5l0pTczN9na43ecfmc7929uHzjPGK62ilzy7hZHJeG/ht4M8O6zb6tpOkyQ3Fqk8dmj3s8sFmszBpRbwu5jgDEDPlqvHHTiutoopNt7jSsFFFFIAooooAK5nwz/wAlp8U/9i5o3/pTqddNXM+Gf+S0+Kf+xc0b/wBKdTrrwf8AFMq3wnd0UUV65yHn/gv/AJHT4i/9jHD/AOmnT66uuU8F/wDI6fEX/sY4f/TTp9Udc+L/AMMNEmvrfVPHOh29xYNIlzB9pDSxvGSHTy1yxYEEbQCc8YzXi14t1ZWR2QaUUdzRVTRdU03WtLt9U0e/tr+xuF3Q3FvIJI5BnGQw4PII+oq3WBoFcf8AA/8A5It4G/7FzT//AEmjrsK4/wCB/wDyRbwN/wBi5p//AKTR018LF1OwoooqRhRRRQAVx938NfCdxruo64ia3ZX+pyLJeyWGv31oJ3VQqlkhmVchQB0rsKKabWwmrnKXvw68H3w1X7Zpcty2r6dFpmoPLezu9xbxghFZi+c8nL53HOSTXn/xd+E2seKL68tdF03w3Hp93oselrdzaje21zAFY4Mkce6K7VBhkWQKQ3fjNe10Vcakou9xOKZxV58LfBWoWF1a6ppJvDfaXb6XeubiWPz7eAho1wjALhhnK4PbOKmvfhp4KvNbOsT6O5uHuIrqWJL2dLaaaPGyWS3VxFI4wPmZSeBzwK6+ilzy7jsjk5vhx4Lmju45NG3Ld6yuuTj7VN898u3bL9/j7o+UfLx0rrKKKltvcdgooopAFFFFABXH/A//AJIt4G/7FzT/AP0mjrsK4/4H/wDJFvA3/Yuaf/6TR1S+Fi6lfxv4m+FWoQ3fhbxb4q8Khg4WazutWhimikHKkfOHjkBwQwwwOCCDVjSfhl4K03UdS1JNKnvL7U7M2N5c6jqFxfSyW5zmLfPI7BDnkAjPGegrwLxRruu6Lp/xtW28P2d/ol9rhsdRvXun8zT0mtkjac26xHzY0DAnDhvbAJGz4i8YeLtAnXwp4N1m5l07w34PsLuxvVbTkg1DI2ie7kvHUiAhFXMJyC5Jb7oro9lK1ov+tDPmXVHrWm/CL4f6elwtvos5+0aK+gyGbUrqY/2e+M24LyEqowAMYKjhSBUHi34d/DBdLhk8Q2sNhYw6dHovmPq01pHJbcJHBKyyKJRkgLv3HcQRzXlvxS+KnjTT9T1HUtB1b7PFoD6RFqenFbUWwluSjtGGKyS3JdXYbka3VFTKmQ5rN+MniDXvEfh3xtJqeum2tNH8ZWOk2mjCCJUaNZYHWYsV80u2SR823arfL0II06javIHKPY9mufh98MfEd2bU2drey6VBBpt1b2+pSgCKLDxQXUaSASgYBCzBuPrVnxZ8KPAPim71G61vQ5Jn1OOGO/SK/uII7oRf6oyRxyKrsg4ViCwAABxXkWv+MvEuk+KfFMOi31rpskvxC0rS2mh063DvbzQrvDnZmQ/7TZYAYBAq3P8AELxtaaZqOgP4id7mP4iQeGl1ySzgE1vZyKJN7KE8kyf8s9xQL84OM0uSfRj5o9j6IrmfDP8AyWnxT/2Lmjf+lOp1y/wO8Q65rGteO9L1jXzrceh66dPtLhoYY2EaxLkN5Sqpfdu3HA+bOAo+UdR4Z/5LT4p/7FzRv/SnU60wseWtYmq7wNjxr4F8HeNY7ePxZ4b03WBbEmBrmEM0ecZ2t1AOBkA84FHgrwL4O8FR3EfhPw3puji5IM7W0IVpMZxubqQMnAJ4ya6OivVOU4f4nf8AIzfDv/sZJf8A006hXR1znxO/5Gb4d/8AYyS/+mnUK6OvKx38Reh1UPhCiiiuI2CiiigAooooAKytb8OaNrWp6TqWpWfn3ej3DXFhJ5rr5MjKULYUgN8pIwwIrVopp2A4/Qfhj4F0F9DbSdAjtToLXbaaFuJSIDdf6/gsQ24cfNnHbFV9D+Evw/0W+srzT9BZZLCO4itEmvbiaKGOcYljWOR2QI3PyY2jJIAya7iiq55dxWRxNh8KfAdlbXdtDo87w3WnS6WyT6jczCK0kGHghDyHyEI7R7eg9BTtV+FfgTU4LSC60WQR2tgmmqsN9cQ+bapjZDNskHnoMD5ZNw6+pz2lFHPLuHKuw2GKOCFIYY0iijUKiIuFVQMAADoKdRRUDCiiigAooooAKKKKAOP+L/8AyKdl/wBjHof/AKdbSuwrj/i//wAinZf9jHof/p1tK7CrfwoXUKKKKgYUUUUAFFFFAGRN4a0WbxdB4slsy+s29m1jDcGZ8JCzBmUJnZkkD5sbuMZxxWTe/DfwXeXGoz3Gjb31LUINSu8XUyiS5gx5cmA+FIwMgYDY5BrraKpSa6isjlfE3w78I+JNafWNX02aa8kt47WZo76eFJ4kcuiSJG6pIAxJ+YGm698OvCuteIZ/EF5BqkOp3FstrPPY6zeWZliUkqjCGVAQNx6jvXWUUc8u4WRzur+B/CuqeBW8D3mjQ/8ACOmJIfsMLvCgRGDKAUIYcqDwee/U10VFFK7GFFFFIAooooAKKKKAOP8Ai/8A8inZf9jHof8A6dbStrxpdapY+DtbvdDtxc6rb6fPLYwld3mTrGxjXHfLADFYvxf/AORTsv8AsY9D/wDTraVpfEe5+x/D3xJeZux5Gk3UmbS48if5YWP7uT+B+OG7HB7Votl6/wCRPc86h0i70GDwn4o0Pxp411u71rULKJrfUrh5be6gnw8zPAVC2+yESSDaEwUCnOcHs/jh/wAkW8c/9i5qH/pNJXinwN+weJfHNtYHx94vvL7T42vpI7Xx1JqNo7QTRZSRdi7onWaLGfvETKQNmT7X8cP+SLeOf+xc1D/0mkrSatNJkrZnotFFFe0cZw/xO/5Gb4d/9jJL/wCmnUK6Ouc+J3/IzfDv/sZJf/TTqFdHXlY7+IvQ6qHwnOX3jrwrY3XiK1vNVEMvhu0S81ZWgk/cQujOrj5f3mVVuE3HIx1IFRaf8QPCGoJ4aay1hZx4nEjaOFglzciNC7nG3KbVBJ37cdOteH/tH6Xff8Lr0XSLKBza/EDToNFvGQ42i3vYppHP/bBnX6H2rn/A9j4n034g+NNC0Gx3z/DnSdXHh+NYg5869l863Cr0J2AgL36d6zVGLje/9f8ADlObvY+uKyYfEeizeLLjwpHebtZt7NL2W28p/lhdiqtuxtOSCMA59q+YNC8U+OH8BeJ7/wAIeKv7Ukh8HQTzQQ6zeavcw3pkGZy80CpbSGLz90CtlSikJgZrtvgxcaDc/tCavJ4a8QXOvad/wiNptvLi/e8Zm89ywMrszE5JyNx2kleMbQnRsm2NTvY9/rj/AIH/APJFvA3/AGLmn/8ApNHXYVx/wP8A+SLeBv8AsXNP/wDSaOsV8LK6kvxS8P3fiXw3DYWdhpl/JFfQXXk3t3Paf6ttwaK4gzJBKrBSHUN0KkYbI8QtvhT42v8Axdc2GqQ2Woajb6bowHibUHmaW0kiuZpXe0mMRM0qKFUktGT8pYjJWvpqirhVcVZCcUz578PfA7xPpttqMc2p2UtzcahZTvc/bEC3yw6gtyZZo0s0fztgYBnlmOXYbgORJJ8EfEk1pFa3F3oksQFssqNLIVdU1ia9cY8vnMUgX/eyOnzV9AUU/byFyI+U/id8O9b8PwanpUXhSLXtPvrLXU0S3s7Gaa30priZHgESxRN5UxBI+YRxgA/vTyp+odEgktdFsbWYASw28cbgHOCFANW6KmdRzSTGo2OZ8M/8lp8U/wDYuaN/6U6nXjni7wT9o8c6xeXHwh+ImtwS6lPI4HiiJbK8UyMciEyjETZyEIHBwRXptz4b0Txd8SPGfh7xHp8eoaXd+HNE8+3dmUPsvNSdeVIPDKp69q8S8R/BGxtbvWvDenfAf7bqF1ezNpOvx6uVsIIS+YGkQybh5abQ6YJcq2D8wx7GH/hROSp8TPqnw5qeoal/aX9oaFdaR9lv5bW38+RH+1xLjbcLtJwrZOA2GGORXL2//Jb/ABL/ANi3o/8A6U6nXe1wVv8A8lv8S/8AYt6P/wClOp1OL/gv+uo6Xxo6iiiivFOwKKKKACiiigAooooAKKKKACiiigAooooAKKKKACuZ8M/8lp8U/wDYuaN/6U6nXTVzPhn/AJLT4p/7FzRv/SnU668H/FMq3wnd0V4lafHDxNd2OhX1v8G/Eklvr+3+y3F/aYud0Dzrj5+MxRu3OOnrxXpnw78St4u8KQa3LpVxpMzXFzbTWVw6vJBLBcSQOpKkqfmiboa9c5DA8F/8jp8Rf+xjh/8ATTp9eA/ErXlufEniTR28VaFcWkl1c208UPgC4uzGCzK0TXEZ+d1B2synO4Hoa9+8F/8AI6fEX/sY4f8A006fXhHiPUm0vxprFvp/in4rWWiNfajezXenxWf2G2EVwPtjxqy+YYopZgrMAedx+bBNeW/40jp+wj2rRdGv/BPwgv7GTU7eLULW2v7tr3T9NZkjlkkln8yO2LEthnz5YOCRgYBAHz54X+IXxn8b6q+n+A/iJpd20cnlyHWtLsdPcHOOIVllmx9UFfT/AMQ7hbPwB4iu3+37YNKuZD9hm8q5wsTH90/8EnHyt2ODXyloHg3wb8QfFWl+G/Gmsa/qeo3UzLG8PjZdURV+zNPHIu6PJUiKdGPGxlQciQYijZpykip9Ej7Jrj/gf/yRbwN/2Lmn/wDpNHXYVx/wP/5It4G/7FzT/wD0mjrmXws06nYUUUVIwooooAKKKKACiiigAooooAKKKKACiiigAooooAK4/wCB/wDyRbwN/wBi5p//AKTR12Fcf8D/APki3gb/ALFzT/8A0mjql8LF1OgXQ9FWPUY10fT1TUyx1BRbJi7LLtJlGP3mV4O7PHFULnwT4MuYdOhufCOgTR6YMaekmmwstoMg4iBX5OQD8uOgrfopXY7GDrXgrwbreoPqOs+EtA1K9ePymuLvToZpGTptLMpJHt0p2qeDfCGq6o+qap4V0K+v3VVa6udPiklYKQVBdlJIBUEc8ED0rcop8z7isjJm8M+G5ppJ5vD+kySy3cd7I72cZZ7iMYSYkjmRR0bqOxrG8deCINc8N3+l6I2kaNNqF5Hd3rzaLBeQXrKylhcQuAJNwUDdkMCFIbjFdfRQpNBZHGfCfwHD4F03VIRdWtxc6nftez/ZLIWltF8iRpFDCGbZGqIoALMevPQC74Z/5LT4p/7FzRv/AEp1OumrmfDP/JafFP8A2Lmjf+lOp11YRt1bsyqq0Du6K8/8cfEi78PeLW8N6X4D8SeJriKwhvp5NMWEpCkskyIG3upyTA9WvAfjjWPEusS2OofDvxP4bijt2mF1qawiJ2DKPLGx2O47iemMKa9Y5RvxO/5Gb4d/9jJL/wCmnUK6Ouc+J3/IzfDv/sZJf/TTqFdHXlY7+IvQ6qHwhRXmWlanqT/tN65pD6hdtp0fha1njtDMxhSQ3DguEztDEAAnGcCvELP4pal4T8E/C/xZ4i8Qa3dWf9pa/wD2gn2uSR70IZVgifJ+fDbFXdwvB4AzWEaLlsW5pH15RXjfjT42y+FWsNP1PRdCtdbl0FtburS88SJBCke4qkEM5iInnYqwCgKvy/ewQTz2s/F230j4h6l40+1anc+Gv+EBstUtdOaYojTT3myMlCdiOS6Kz84GeSBSVGbG5o+haK+cviF8X5vEfw/8Q2ukXtrp+r6NqukrJdaBrf2y2mhuJ0+5cIsZzxIjoVHTuDXUxfHvRpPHi6B9l077G/iL/hHkb+10OoG4+6JjZ7MiAy/u9+/P8W3FP2M7bC50eyUVwnxN+I9v4D1Wwh1TTS+nXen3919sE+CstrD53k7NvJdA+DnquMHNea618cl8TfDi7a10HVNOuX8N32qamLTVTbXWmeTP9nWNJPJOJHdXwSoICk4NKNKUtbDc0j6For5r8VfELxzdaP8AEvS4WhsdP0PwrZ3FndQ6hJ9tieaFnWUuIwXkb+IhkC7RjcSTXpfwo8dapq+sf8Ij4g0eKy1K10Oy1JJ4dRN0LiKUFcuWjQrICvIG8cn5vUlSklcFNNnpNFfL3iH4ha14L/af8X6tquvX7+ErRIbB7Ga6c20EsmmC5jZIydquz2zrkDJ8w+pzV+CHxF8Z+E/BOpT+KGv/ABTrF54qsdMSG/1J0+zNdQI+0MwfaFZsFQAOtX9Xla/p+JPtFc+q6K8o/aX1fxBpP7PGtatDPJo+tRmy3Npl65MTNeQqyxzbY2IIJGcLkE5FZt34y11/j9o8N/pPiDQNNi8NX1zLYXt7aiO4ZHQiTEVw8eQMjc5XGeuMmojTbV/X8CnLU9porxHRvj411b+I/tnheCO50nw0/iCFbXUnnguY0ZleITNAikhlA8yLzoz821ztNaifFLxVLqPg3S4vBOlfb/FtpcXtkr684jggjiilHnOLYkORIwKorgFV+YhiVHRmugc6PWqK+foPi/D4O0bxBfT22o3iy/EC/wBG8/WtYdrW0K8581IGMEPGEiCPtyfmwCR2dn8U77VI/Cun6L4bsrnX/EFrcXhtn1uJrO1hgO13N1Asok3OVCbEOcndsIIodKSBTR6dRXkNn8aLnVrrwfp2h+E1m1PxE2p281veakIFsbmxA8yNnSN96kk4cDptO3kgdt8KPGEPj74faT4thsXsBfo+62aQSGJ0kaN13DG4BkbBwMjHA6VMqcoq7GpJlf4v/wDIp2X/AGMeh/8Ap1tK7CuP+L//ACKdl/2Meh/+nW0rsKH8KDqFFFFQMKKKKACiiigAooooAKKKKACiiigAooooAKKKKACiiigDj/i//wAinZf9jHof/p1tK2PHEd9L4K1yLS7K3vr99OuFtbW4QNFPKY22I4PBVjgEHjBrH+L/APyKdl/2Meh/+nW0rd8W6bPrXhXV9Htb17Ge+sZraK6T70DOhUOPdSc/hWi2Xr/kLqeR/s+23jaDxTeyaloLaX4bmsmFsJtJtLOUtG0ccTt5OGMku24kdSNihotp5IHf/HD/AJIt45/7FzUP/SaSuS+DPwp1fwb4tvPEuq6npjS3dm1s9pp8UqxIu+MQxgu3+rhigRUG3IMkuSciut+OH/JFvHP/AGLmof8ApNJVyadRWJS909Fooor2ziOH+J3/ACM3w7/7GSX/ANNOoV0dc58Tv+Rm+Hf/AGMkv/pp1Cujrysd/EXodVD4QoooriNgooooAK4/4H/8kW8Df9i5p/8A6TR12Fcf8D/+SLeBv+xc0/8A9Jo6pfCxdTsKKKKkYUUUUAFFFFAHM+Gf+S0+Kf8AsXNG/wDSnU65vWvi1qQ0zUIdJtPD0Otf8JRPoVnFqWp+XFBHEH/0m62jdGrmJ9qgfMJIcH566Twz/wAlp8U/9i5o3/pTqdefeMdY+CsHivVYfjJJ8N7nXhfuln5Ni0k8dnhfJW5JDESgZyeFwRgCvcw/8KJxVPiZ6T8I/FWp+KtCv31qDS01LTNQk0+5l0q5M9lOyoj74XIBK4kCkHkMrg9Kq2//ACW/xL/2Lej/APpTqdb/AIAuPCV14UspPA76U2ghStqNMCCBQDyAE4BznI65zmsC3/5Lf4l/7FvR/wD0p1Opxf8ABf8AXUdL40dRRRRXinYFFFFABRRRQAUUUUAFFFFABRRRQAUUUUAFFFFABXM+Gf8AktPin/sXNG/9KdTrpq5nwz/yWnxT/wBi5o3/AKU6nXXg/wCKZVvhPnrSNe0jUNU8MeENH/aAu7SPTZ1t/CMS+C51njnKG3hWZ5Y9kqrFK8ZzsBDbiRivqPwD4d/4RXwrbaK2oT6lOkk1xc3kyqr3E80rzTSFV4XdJI52jgA47V89aV8TPFfiXxj4etPEOqeGbvT9Wn0rULXw/BbzRXkbPfTIypIGy0lo9rvm3AIQHXAGM/UVeuch5/4L/wCR0+Iv/Yxw/wDpp0+vCPinbyWWuarq9z4E8LXWnadqN7eSJ/wmbQ/aBI0XmvNbhcEN9midouQWDfKxJz7v4L/5HT4i/wDYxw/+mnT68P8AFGmxjUfE/wASLfwf8NGsNE1y4huLK60x31G6nScLkyg4WeZmV4xtIPmx5+8a8t/xpHV9hHv3xFmjt/h94juJbKzvo4tKuna1vJFjgnAiYlJGYgKjdCScAE5r5m0PxYvhvxNpGoaLrH7OlgpujHfTaPbfZZRbmNywZy27aWCAbATuKEgqGFfUXi5tnhPWH+2WljtsZz9pu4hJBD+7b55EJG5B1IzyARXg3gGHRta+Kehafr3jbwjq19b2p1C30uy8LfY5ZUmtmKrJI2QP3b+b5Rw2UViPlrKi1yu5U90fRtcf8D/+SLeBv+xc0/8A9Jo67CuP+B//ACRbwN/2Lmn/APpNHWC+Fl9TsKKKKkYUUUUAFFFFABRRRQAUUUUAFFFFABRRRQAUUUUAFcf8D/8Aki3gb/sXNP8A/SaOuwrj/gf/AMkW8Df9i5p//pNHVL4WLqdhRRRUjCiiigAooooAK5nwz/yWnxT/ANi5o3/pTqddNXM+Gf8AktPin/sXNG/9KdTrrwf8UyrfCZXjPxlpng74oXslr4X8Z+JtZv8ARbIXNvomnLcR2tvFPd+U7szIFZ2lmGMnIj6DBruvCGtN4h8O2usPo2raK1xvzZapAsVzFtdl+dFZgM7dw5PBBrxn9oXSkn8fWuoRxfHJZ/7KjhaXwLLEloUEspCybiGMuSSe20pXo3wMlhm+FujyW8/i2eM+fh/FMivqeRPICJypIyDkAdQoUHkV65yDfid/yM3w7/7GSX/006hXR1znxO/5Gb4d/wDYyS/+mnUK6OvKx38Reh1UPhOS8S+BbXVvFEXiiw1zWPD+srZGxlutNaEme33bwjrNFIh2tkhgoYbjzg4rK/4U94N+weFdP8m7ax8MpdJb27yKyXP2mNkmM+VJctvZjgr8zHtxXoVFcqnLua2R5nH8G9JtbDTYdK8V+K9Ku7DSpNGTULS6hFy9izbkgZmiIAjz8jqFdf72eau+I/hJ4V8QalqF7qcmqTG+0OLRZEa7LbYopfNjlDsDIZlcBt7MclQSCc57+ij2ku4cqPP9S+Fljq/hy/0XXvFXirWBfXltdyXN3eRl4zblDGkaLGsUa5TLbYwzFiWYnBFnTfhtp2meJptX03xB4jsrKbU31WXR7e8WOykunTa7NtQSlWPzmMyeWW529q7eijnl3DlRyPxV+Hnh34laBa6L4kW4NtbXsd7GYHVW3pkYO4EbSGYEY6HseaxpPgz4PZvHbxtqEL+N1C6mySJmLhs+TlDt3FmY7t2T9AK9HooU5JWTDlR51q3wg0DUH1rOr63bQ63o0OkahBDJDtljhVljky0RZZAGPQhT3U1uaH4F0nR/GDeKLa4vnvW0eDSCkjqY/JiYsrYCg78nk5x7Cupooc5PqHKjzTxl8FPCHiy68TT6vNqjHxHdWN1dqksYEb2kflxiPKEgMuQ2ck5OCtWL34Q+Gbu7u7l7zVUa68R23iJ1SWMKtzAoCIPk4jwBkdfRhXodFHtJdxcqOe+JHhDTfHngy98K6xPdwWV40TSSWrqso8uVJVwWVh95Bng8Z+tUfFvw80HxR4h/tnVpL1nbRrrRngjlCxPb3GBJnjduwOCGGPSuvopKTWzHZHldn8D9BhivFu/EvifUWuvDjeGjJdTW+6OxIXai7IVG5dpIYgklmLbuMdND8PtFi1zwjrC3WoGfwpYS2NipkTZJHJGkbGUbclsIMbSozniuuopupJ9Q5UcDa/C7TbC21GPSfEniXS5tQ1y61uWa2uo/9bcDEkZjaNopIuOFkRyOoOeaq6V8G/DWi6Zodv4e1HV9FvtENx9m1K0eHz2W4OZkdHiaFlY4O3y8KVGzbzn0iij2ku4cqOE0b4VeGdI1LwlqFjJqKTeFxem2LTK/2qS7UCeWclcu7EbsgqASeMYA2vhv4Q03wH4MsvCujz3c9lZtK0cl06tKfMleVslVUfec44HGPrXQ0UnOT3YJJHH/ABf/AORTsv8AsY9D/wDTraV2Fcf8X/8AkU7L/sY9D/8ATraV2FN/Cg6hRRRUDCiiigAooooAKKKKACiiigAooooAKKKKACiiigAooooA4/4v/wDIp2X/AGMeh/8Ap1tK3PF01pbeFNXuL+8u7K0isZ3nubTd58MYjYs8e0E7wMkYBOQODWH8X/8AkU7L/sY9D/8ATraVseOPtB8Fa79l1WPSLj+zrjytQkOEtH8tsTMewQ/MfpWi2Xr/AJC6s+evDc/iIeJLOFtQ+LUGoXWv2M+kWWpSySQSaUJLfz3uWVdinatyxQsCAUBBPX2344f8kW8c/wDYuah/6TSV5l+zdaqvjbVtQ0jXbWbQrrToporVPEEuovK7RwIzAScqsc8N6u84L+cPlUKtem/HD/ki3jn/ALFzUP8A0mkrWb/eJER+FnotFFFeycZw/wATv+Rm+Hf/AGMkv/pp1CujrnPid/yM3w7/AOxkl/8ATTqFdHXlY7+IvQ6qHwhRRRXEbBRRRQAVx/wP/wCSLeBv+xc0/wD9Jo67CuP+B/8AyRbwN/2Lmn/+k0dUvhYup2FFFFSMKKKKACiiigDmfDP/ACWnxT/2Lmjf+lOp14n468Rp4P8AGmt6Z4T8bRPbzapPc3lufBEmpm0uZXMkqNcRlQ+GY/KcsowvYAe2eGf+S0+Kf+xc0b/0p1OuZvPBOoS+P9c0Xwl8SvFXhlRHHrNzZRW9tPaq95NcbjEZFLqWkgldlPALgjqQPcw/8KJxVPiZt/s9x6Q3gy81PTPEC67PqepS3WpXCaf9hVLrZHG0Yt8AxbVjTIPJOWJJbNWbf/kt/iX/ALFvR/8A0p1OtvwB4Uh8JaVc239qahq97e3TXl/qF86ma5mKIm4hQFUBI0UKoAAUfWsS3/5Lf4l/7FvR/wD0p1Opxf8ABf8AXUdL40dRRRRXinYFFFFABRRRQAUUUUAFFFFABRRRQAUUUUAFFFFABXM+Gf8AktPin/sXNG/9KdTrpq5nwz/yWnxT/wBi5o3/AKU6nXXg/wCKZVvhPA/hd8WdW1Lxf4fI8QWXiTWNYuLXzkj8KNA1ojzlbm1S4VQGiVJmuFlLNnyHBx5mK+t6+TdFm+NepeJbW7tfFvxA/wCEEvLiGyttUl0myhuhJI4RZjbMu/7Pkj5yFIBzjANfTvhHTNQ0fw9a6bquu3WvXkO/zL+5iSOSbLswyqAKMAheB0UV65yHC6dZ3moan8V7DTdQfTr251gQ294q7jbyNo9gFkA7lSQce1eY+KpPjRHqE6eNIdRtNAZlaSf4f2cU00hAA3yGcmdSAo5jTIwOTivXfBf/ACOnxF/7GOH/ANNOn11dePWny1ZaHXCN4oo+ItJs9e8P6joeoKzWeo2stpcKrYJjkQowB7HBNcR4K+Emj+G9ah1yXW9c1fVEvp9QluL2dD9onlhEAeRVUAlI96pjAAlk4ORj0WiudSaVkaWQVx/wP/5It4G/7FzT/wD0mjrsK4/4H/8AJFvA3/Yuaf8A+k0dC+Fh1OwoooqRhRRRQAUUUUAFFFFABRRRQAUUUUAFFFFABRRRQAVx/wAD/wDki3gb/sXNP/8ASaOuwrj/AIH/APJFvA3/AGLmn/8ApNHVL4WLqdhRRRUjCiiigAooooAK5nwz/wAlp8U/9i5o3/pTqddNXM+Gf+S0+Kf+xc0b/wBKdTrrwf8AFMq3wnn/AO0Razah44s7bR9R+L8+pppsb3Gn+DdWS0toYDLIEml3jHmORIowckRdtua9J+CkehxfDLSY/Dq6otiDPvXVGLXguPPk+0CcnrL53m7v9rOOKw/H83ivQ/iTD4i8K/DLUfE0j6MLO4u4Net7SFl85nWN4ZTlnjwSrjoJ3Hc1U/Z51zXLrRotGb4cah4d0K0S5VNQvNcgvZZrtLkrMkiqfM8wymZmZh95W9RXrnIdD8Tv+Rm+Hf8A2Mkv/pp1CujrnPid/wAjN8O/+xkl/wDTTqFdHXlY7+IvQ6qHwhRRRXEbBRRRQAUUUUAFFFFABRRRQAUUUUAFFFFABRRRQAUUUUAFFFFAHH/F/wD5FOy/7GPQ/wD062ldhXH/ABf/AORTsv8AsY9D/wDTraV2FW/hQuoUUUVAwooooAKKKKACiiigAooooAKKKKACiiigAooooAKKKKAOP+L/APyKdl/2Meh/+nW0rQ+JgsW+HHiddTlkhsTpF2LmSOESskXktvIQ8OQM/KeD0rP+L/8AyKdl/wBjHof/AKdbStT4hFV8A+IWfTZtUUaXc5soXZJLkeU37pWT5lZvugryCeOa0Wy9f8iX1PIvgJpOpab8RLiXxXH4vTWbvTbi5sTq7WbRSQM9qs7D7MTskzHbZVj74yWNek/HD/ki3jn/ALFzUP8A0mkrwz9n7w3oN98TbmwvdI0+afSLW2vbO90fVNWEcSeVa3ECyLPcMrI4uG2KQM+RLlcGvc/jh/yRbxz/ANi5qH/pNJWtT+IiY/Cz0WiiivZOM4f4nf8AIzfDv/sZJf8A006hXR1yHxo1XS9E1PwBqms6lZ6bYQ+JJPNubudYYo86XfqNzsQBkkAZPUgUn/C1Phh/0Ufwf/4O7b/4uvLxsW6isuh00WuU7CiuP/4Wp8MP+ij+D/8Awd23/wAXR/wtT4Yf9FH8H/8Ag7tv/i65OSXY2ujsKK4//hanww/6KP4P/wDB3bf/ABdH/C1Phh/0Ufwf/wCDu2/+Lo5JdgujsK4/4H/8kW8Df9i5p/8A6TR0f8LU+GH/AEUfwf8A+Du2/wDi65X4O/Er4dWPwj8G2N94+8K2t1b6DYxTwTaxbpJE626BlZS+QQQQQeQRTUJcr0FdXPWqK4//AIWp8MP+ij+D/wDwd23/AMXR/wALU+GH/RR/B/8A4O7b/wCLpckuw7o7CiuP/wCFqfDD/oo/g/8A8Hdt/wDF0f8AC1Phh/0Ufwf/AODu2/8Ai6OSXYLo7CiuP/4Wp8MP+ij+D/8Awd23/wAXR/wtT4Yf9FH8H/8Ag7tv/i6OSXYLoteGf+S0+Kf+xc0b/wBKdTry74geLPFGly6n4f1cePLO7vfEkjz6nomieayaOPM+zx2k6Iy5H7otv+ZS8+Acrnv/AIb+INB8R/FzxZfeHtb03WLVNB0eJ57G6SeNXFxqRKlkJAOGU464I9alt/G3w58HHxBbzfE7S7/UH1C5u5bLU/Etu0tvMeDaxiRx5KKy7RGcBSTXs4f+HE46nxMs/Al9efwdcf2zca/c2ov5BpM2vRCPUZLPYmDOoAw3mebjIBKBCQCcU63/AOS3+Jf+xb0f/wBKdTrX+GXjfQ/iF4OtPE/h+4EltOCskZZS9vKPvRPtJAYZ9cEEEZBBrkNd8VeF/DPxv13/AISTxJo+i/afDek+R/aF9Hb+btudS3bd5G7G5c46ZHrU4pN0mOl8SPQKK4//AIWp8MP+ij+D/wDwd23/AMXR/wALU+GH/RR/B/8A4O7b/wCLryOSXY67o7CiuP8A+FqfDD/oo/g//wAHdt/8XR/wtT4Yf9FH8H/+Du2/+Lo5JdgujsKK4/8A4Wp8MP8Aoo/g/wD8Hdt/8XR/wtT4Yf8ARR/B/wD4O7b/AOLo5JdgujsKK4//AIWp8MP+ij+D/wDwd23/AMXR/wALU+GH/RR/B/8A4O7b/wCLo5JdgujsKK4//hanww/6KP4P/wDB3bf/ABdH/C1Phh/0Ufwf/wCDu2/+Lo5JdgujsKK4/wD4Wp8MP+ij+D//AAd23/xdH/C1Phh/0Ufwf/4O7b/4ujkl2C6Oworj/wDhanww/wCij+D/APwd23/xdH/C1Phh/wBFH8H/APg7tv8A4ujkl2C6Oworj/8Ahanww/6KP4P/APB3bf8AxdH/AAtT4Yf9FH8H/wDg7tv/AIujkl2C6OwrmfDP/JafFP8A2Lmjf+lOp1V/4Wp8MP8Aoo/g/wD8Hdt/8XVf4b+INB8R/FzxZfeHtb03WLVNB0eJ57G6SeNXFxqRKlkJAOGU464I9a6cHFqpqjKs1ynhdvo1n4ol0vTbr4j/ALQf9sXt9Zi4mltriCwEnnxl3WPywIRwShLERnax3BefqXwHq9vrvhDTtTtl1YRSRlAdUtjBdMUYoWkQhcMSpPQA5BAwa+ZNLja38W+F5LPwl8a9Gk/t6wVrjXtYkFhsM6BllzIcgrkKv8TbV5zg/W9escp5/wCC/wDkdPiL/wBjHD/6adPrq6820zxp4O8OfEH4h2PiHxZoOj3T69BKkF9qMUEjIdKsAGCuwJGVYZ6ZB9K2f+FqfDD/AKKP4P8A/B3bf/F142IjJ1HodlNrlR2FFcf/AMLU+GH/AEUfwf8A+Du2/wDi6P8Ahanww/6KP4P/APB3bf8AxdY8kuxd0dhXH/A//ki3gb/sXNP/APSaOj/hanww/wCij+D/APwd23/xdcr8HfiV8OrH4R+DbG+8feFbW6t9BsYp4JtYt0kidbdAyspfIIIIIPIIpqEuV6CurnrVFcf/AMLU+GH/AEUfwf8A+Du2/wDi6P8Ahanww/6KP4P/APB3bf8AxdLkl2HdHYUVx/8AwtT4Yf8ARR/B/wD4O7b/AOLo/wCFqfDD/oo/g/8A8Hdt/wDF0ckuwXR2FFcf/wALU+GH/RR/B/8A4O7b/wCLo/4Wp8MP+ij+D/8Awd23/wAXRyS7BdHYUVx//C1Phh/0Ufwf/wCDu2/+Lo/4Wp8MP+ij+D//AAd23/xdHJLsF0dhRXH/APC1Phh/0Ufwf/4O7b/4uj/hanww/wCij+D/APwd23/xdHJLsF0dhRXH/wDC1Phh/wBFH8H/APg7tv8A4uj/AIWp8MP+ij+D/wDwd23/AMXRyS7BdHYUVx//AAtT4Yf9FH8H/wDg7tv/AIuj/hanww/6KP4P/wDB3bf/ABdHJLsF0dhRXH/8LU+GH/RR/B//AIO7b/4uj/hanww/6KP4P/8AB3bf/F0ckuwXR2Fcf8D/APki3gb/ALFzT/8A0mjo/wCFqfDD/oo/g/8A8Hdt/wDF1yvwd+JXw6sfhH4Nsb7x94Vtbq30Gxingm1i3SSJ1t0DKyl8ggggg8gimoS5XoK6uetUVx//AAtT4Yf9FH8H/wDg7tv/AIuj/hanww/6KP4P/wDB3bf/ABdLkl2HdHYUVx//AAtT4Yf9FH8H/wDg7tv/AIuj/hanww/6KP4P/wDB3bf/ABdHJLsF0dhRXH/8LU+GH/RR/B//AIO7b/4uj/hanww/6KP4P/8AB3bf/F0ckuwXR2Fcz4Z/5LT4p/7FzRv/AEp1Oqv/AAtT4Yf9FH8H/wDg7tv/AIuq/wAN/EGg+I/i54svvD2t6brFqmg6PE89jdJPGri41IlSyEgHDKcdcEetdODi1U1RlWa5S/8AEb4Q+CfH+tw6x4ktdQlu4bZbZDb6jNAvlhmYDajAE5duev5V1XhPw/o/hXw9Z+H9Bs1s9Ns0KwwhmbGSWJLMSWJYkkkkkkk1qUV6xynD/E7/AJGb4d/9jJL/AOmnUK6OuQ+NGq6Xomp+ANU1nUrPTbCHxJJ5tzdzrDFHnS79RudiAMkgDJ6kCk/4Wp8MP+ij+D//AAd23/xdeXjYt1FZdDpotcp2FFcf/wALU+GH/RR/B/8A4O7b/wCLo/4Wp8MP+ij+D/8Awd23/wAXXJyS7G10dhRXH/8AC1Phh/0Ufwf/AODu2/8Ai6P+FqfDD/oo/g//AMHdt/8AF0ckuwXR2FFcf/wtT4Yf9FH8H/8Ag7tv/i6P+FqfDD/oo/g//wAHdt/8XRyS7BdHYUVx/wDwtT4Yf9FH8H/+Du2/+Lo/4Wp8MP8Aoo/g/wD8Hdt/8XRyS7BdHYUVx/8AwtT4Yf8ARR/B/wD4O7b/AOLo/wCFqfDD/oo/g/8A8Hdt/wDF0ckuwXR2FFcf/wALU+GH/RR/B/8A4O7b/wCLo/4Wp8MP+ij+D/8Awd23/wAXRyS7BdHYUVx//C1Phh/0Ufwf/wCDu2/+Lo/4Wp8MP+ij+D//AAd23/xdHJLsF0dhRXH/APC1Phh/0Ufwf/4O7b/4uj/hanww/wCij+D/APwd23/xdHJLsF0dhRXH/wDC1Phh/wBFH8H/APg7tv8A4uj/AIWp8MP+ij+D/wDwd23/AMXRyS7BdHYUVx//AAtT4Yf9FH8H/wDg7tv/AIuj/hanww/6KP4P/wDB3bf/ABdHJLsF0Hxf/wCRTsv+xj0P/wBOtpXYV5L8U/iV8OrzwzZw2fj7wrcSLr2jSskWsW7kImpWzu2A/RVVmJ6AAk8Cuq/4Wp8MP+ij+D//AAd23/xdU4S5VoK6udhRXH/8LU+GH/RR/B//AIO7b/4uj/hanww/6KP4P/8AB3bf/F1PJLsO6Oworj/+FqfDD/oo/g//AMHdt/8AF0f8LU+GH/RR/B//AIO7b/4ujkl2C6Oworj/APhanww/6KP4P/8AB3bf/F0f8LU+GH/RR/B//g7tv/i6OSXYLo7CiuP/AOFqfDD/AKKP4P8A/B3bf/F0f8LU+GH/AEUfwf8A+Du2/wDi6OSXYLo7CiuP/wCFqfDD/oo/g/8A8Hdt/wDF0f8AC1Phh/0Ufwf/AODu2/8Ai6OSXYLo7CiuP/4Wp8MP+ij+D/8Awd23/wAXR/wtT4Yf9FH8H/8Ag7tv/i6OSXYLo7CiuP8A+FqfDD/oo/g//wAHdt/8XR/wtT4Yf9FH8H/+Du2/+Lo5JdgujsKK4/8A4Wp8MP8Aoo/g/wD8Hdt/8XR/wtT4Yf8ARR/B/wD4O7b/AOLo5JdgujsKK4//AIWp8MP+ij+D/wDwd23/AMXR/wALU+GH/RR/B/8A4O7b/wCLo5Jdgug+L/8AyKdl/wBjHof/AKdbSuo1S0+36ZdWP2m5tftELxefbPsli3KRuRv4WGcg9iBXlvxT+JXw6vPDNnDZ+PvCtxIuvaNKyRaxbuQialbO7YD9FVWYnoACTwK6r/hanww/6KP4P/8AB3bf/F1XLLlWgrq5V8H+BNR8M+MTqcXjHxFrGmT2MsU9rq1+Z9s++IxyIAoH3VkUkkn7uO9Wvjh/yRbxz/2Lmof+k0lH/C1Phh/0Ufwf/wCDu2/+LrlfjF8Svh1ffCPxlY2Pj7wrdXVxoN9FBBDrFu8krtbuFVVD5JJIAA5JNNKbkm0JtJHt9FFFe4cRwfxW/wCRg+Hn/YyS/wDpq1Ctmsb4rf8AIwfDz/sZJf8A01ahWzXJX+I7cN8IUUUVgdAUUUUAFch8E/8AkjXgj/sXrD/0njrr65D4J/8AJGvBH/YvWH/pPHT6E9Tr68W1vWPFGjeKfiF53jXXrrT/AA34dXVre1WGwjLvJHckoX+ykgL5S7SQcH728ZB9jvbq2sbKe9vJ47e2t42lmlkYKkaKMsxJ6AAEk1xOieMPhd4ntra7i1Pw08/ie0WEW91LALm+hy6CJ4ydzgEyLsOcEsMZyKcfQUvU5S3+MmuTX62Nn4Ps7hXvrnToJrjWjG0s1vai5dnVbchVMecEZO4Y2gc1P4T+Nk3ibWLa30nwRq11ZywwNJPCsztDLLZrcqGIh8lU+dI9zTBtzA7NvzVb0fx38KL7wgPFWm6dpUphmSaWxhgtTfWsly62vmSRq3yFgwUknJTjnpW7FF8JI7+7vYo/A6XmgQfZbqZVtRJpsIVo/LdusKbdybTgYyPUVTt2JV+5N8LPGk/jHTrt9Q0pdH1KzkRbjTybnzYA8YdRIJ7eEhuT90MpxkMe3ZVx/hG+8C6bdadovgmx0iO11eC41COTRIYRaMsLRxu7NHgElnRQRnO0j+GuwqXuXHYwvB//ACWXxV/2L2j/APpRqdcP4lPgFvBfjzx5cfCPwPqN3ourXkYjuoLRZr8QSbZpZJGjJSR3WcqCCzAKed4ruPB//JZfFX/YvaP/AOlGp1c1j4U/DnWPF6eLdS8H6Vda2jrJ9qeLlnX7rMv3WYYHLAngeldtP4UcFX42Vvgld6bNoerWNj8P7fwJcadqZtr/AEqBLcIJzbwS+YDB8j5jlj+brxjtUD/8lv8AEX/Yt6R/6U6nXeWtlZ2s93PbW0UMt5MJ7l0XBlkCJGGb1OyNFz6KB2rg3/5Lf4i/7FvSP/SnU6Vb4GOh8aOhooorhPQCiiigAooooA+abb4yeKdF8cfEuHxBqSXGk2Camugo0ESeVPaeWfKyqgvuFxH94n7vvXQ/CL4peILP4UnWPiAmoazqsWs3VhcTW8Ntbx24i6mWV2hgiUEbQXZSzMAMk1e1v4C2Or6i95ea8W3+MD4kZfsXWJlQPaH5+hMaHf7fd71LH8Fr6zu9N1HS/FlvHf6dreparB9r0j7Rb5vAODF5qnfGQCkgYc5+XBxW14WMEpplrTvjImu+KfA1j4c8O317pPii0muzdu8SPCsZ2OuwyDmNuXPPAwgcnjN+AfxYvde8O+FNN8XWuqyazrr6gtrqjQQLbXbW8shZFEbblKxgDLRqCVPJPXR8HfB6fwqPA507xLDI/hUXsBafTi32q3uZQ7LxKNjqOA/zDJzs7U7wj8HP+Efs/AFuPEhuD4QudQn3Cy2fa/tRk4++dm3zP9rOO2aT5bf15lLnv/Xl/wAE2vhv8U9E8fXRXQtJ1o2DGYRak8Mb2sjRsAULRyM0TkMGCyrGxUggciu9rynwd8HxoXxItfGc+safJPawXUP/ABL9HSwlvfOfIa7aN/KmZRnlYo8thj90CvVqiVr6FxvbUKKKKkoKKKKACsLwf/yWXxV/2L2j/wDpRqdbtYXg/wD5LL4q/wCxe0f/ANKNTrah8RhiPgPB/h9FoH/CwtIub7SPifdaB5+nXmn3+r+JlubZ/tNwyWE8lsCGCvNCduclSFLAAivriuB0/wCD/gKw8S6Zr1rpMsc+lx+XZQfapPs8OJpplPl52kq9xKVzkLkbcYFd9XYcJ5t4V/5Hj4i/9jDB/wCmrT66auZ8K/8AI8fEX/sYYP8A01afXTVw1PjZ6NL4EFFFFZmgVyHwT/5I14I/7F6w/wDSeOuvrkPgn/yRrwR/2L1h/wCk8dPoT1OvooopFBRRRQAV4Yni7WL34n+ONH1Dxh4z0+y0m9t4bCDQvDiXyKjwK7b3FlMQdxONzCvc687sfA3irRvGfifxB4d8VaLBH4guYriW3v8AQ5bgxGOIRgK6XUeQcZ5XvVxa1uRJPSwzxR8WNG8K3uqaXdaT4j1STQ7C3vdRuYIIMJBJkeawZ0yQV+ZVXPPC4BxL4s+LegaBdanDHpetaumk6ampalNp8MRS0hkBMe/zJEYswXICg4HJwMkUvEvwquNfufF13eeIoo7nxNoUGlTGKwISB4w26VVMpJBLHCE8f3j1rz74veGdW0y48TaT4bh8RyXOveGbWxuPK8PSXdrfyRK0UQjuI3ItnwSH81doU5BBINNKLJk5I1PHnxN1q11HxhcWmv3uk6RaeFtO1SyeHTbe5ntpJ5sFtjlQ5KkAqz4HJHv3kHxV0WbxtN4Rs9L1vUruzmgt725tII5I7d5UDKzxiTzgnIDSCMopOCwrnNf+CsmvaTrEM3iAWMmr+HLDRnUWnm/ZzbuHL53rvzjGOMdcnpVrxd8G18SeMbTXbrWrCMWt/bXsc6aOkepRGEACJLuN0JjOOkiSEdjwMP3Re+Z/g/4sXtp4n8Taf4qtdVu7BPGTaJp9/DBALe13hBDC+GWQncT82xsbhlq9prym8+D32i31SH/hItv2/wAYxeJ8/Ys+XsKHyPv852ff46/dr1aolboXC/UKKKKksKKKKACuQ+Cf/JGvBH/YvWH/AKTx119ch8E/+SNeCP8AsXrD/wBJ46fQnqVvir4i1XS5/Dnh3Qp0tNS8R6ibJL14hJ9kiWJ5JJVU8M4C4UNlcnJBA2nMsvFNh4bufEtxd/FG38XQaNps93d6SVsm1K2a33GUgweUMYG0o8eQ2PnHSum+IHhOLxVZWJjvpNN1TS7tb7TL6NA5gnVWUblON8ZDEMmRuB6g4I5S6+Fup654k1rXfF/iqC/m1Hw9NoEUOnaZ9kit4JsmRvnllZ2zgjLADn14pWsS+a4/xF8U9Jl0a/tdPbVtOvpfBE3iq2vBaRTfZ4NuFOxpMPKpIOw/IcYLVh+Jviy9r8NbyHQzrGp+ILbwgmrz6mllAiWjSW+6KWaMvtDMw3bEEgHOflGalsvgtqWy4/tPxlBdO/geXwfCYdJMQjibG2cgzNuYAcrkAnoVHFPv/gve/wBl3mn6P4ujsU1Twzb6Bqpm0zzvOEERjSaP96vlthiCp3jB4wfmqvdE+cu23xe0zTPDtlJqlnq+qT2WjWOoa/e2UERisFuEGJJQXVjn5n2xK5CgnHSsf46/F2bSvBXjCPwSmpHUtCS1E2sRW8MlpbSzSIRH+8JLsYz1VGUbhkg1NqvwIs7rUIbyDUtHaV9MstPvJNS8PQag/wDoyhBLbecxWBmQFSGWRehwSBUvjv4LXevWni7S9J8WRaRpHik20t5bPpfnvDNCEG6JxKgVWEaZUqeR8pA4oXJcT57HsNYXg/8A5LL4q/7F7R//AEo1Ot2sLwf/AMll8Vf9i9o//pRqdOh8QsR8B6BRRRXYcJwfxW/5GD4ef9jJL/6atQrZrG+K3/IwfDz/ALGSX/01ahWzXJX+I7cN8IUUUVgdAUUUUAFFFFAFXVpbuDSruawtxcXccDtBCTgSSBSVXPucCvFvgZ8Sl1q1v9Q8SfEGY3ul6bJJr+gappcVtPps8THzZIzGqMYVAIKsJGHy7mVsqfbryKSe0mhiuZbWSSNlWeIKXiJGAyhgVyOoyCOOQeleZD4TT61rL6t461+y1u7bQZtEaaw0kWEk0cy7ZJJW8yTc+M7doRVLMQvPFxtbUiV7qweIviY118Pdc1e10vxV4ZWLRTqdjqk+lwzpJEejxr5pTfyp8qUxsQ2cYBxYk+Lmg6apiu7fWL210+KxXV9Yjt4ltrOW5A2CUeYGz8yM3lq6pvGT1xBL8M/E154Cv/BeqePUn0uTRBpNmkWjrH5YAwJ5iZGaWQKAPlaNep25PGbefAqwk8TS6rFfaLJFeLZfbBf+Hbe9uFa3QIxt5ZSRCsiKgKskmCCVIzw/dJ983NV+MGg6brWo6fNo2vPBpmqwaXf30cMRgt5Ztnlscyb2U78ZVWIwcgZXOoPiJYTeIrrStO0HX9Ut7K/XTr3UrK1SW3tbkgExuA/mnaGXcyxsq7hkjnHO+Ifg/wD2tbeLYf8AhIvJ/wCEi1qz1TP2Ld9n8gx/u/vjfu8v73GM9DitTTvAGtaL4k1W78N+Lhpekaxqw1a/tDpqzTmYgCVY5mfaiPtXOY2Yc4YZ4PdH75Jo/wAVPD+qa9Z6dDY6rFZahez2Gn6tJHGLO7uYc740IcyA/K4BZFVihwTxnva8n8GfBew8MeLotVtbrRpLG3vbi8hVvD8B1AtKSQj3jFmKIWbbtVGxgFiBg+sVMrdCo36hRRRUlBRRRQAUUUUAch8W/wDkVbL/ALGHRP8A06WtdfXIfFv/AJFWy/7GHRP/AE6WtdfVdBdQoooqRhRRRQAUUUUAeI6v40f/AIXT4t8O6/8AFT/hDtK062sZNOi8zTofNaWNjL81zC5bBCng8bvpXZz/ABI0nTvE2s+Grmz1iY+HbOK61fVXSBbeCF4mcSt86seEOQkZOei46aGgeDv7K+JHifxj/aPnf29BZxfZfI2+R9nRlzv3Hdu3egxjvWdcfDWzvfEvjnUtR1GSaz8X6db6fPaxxeW0CRxPGSJMncSHz90Yx3q7xM7SKKfGTQI9I1HUNR0TX9Lez0VddS1uoYfOurJjjzIwkrLkHAKuVYFhkDNWbP4t+GmXW21Wz1bQ00fTotUla+hT99aSbtksflu55242ttfJA25yBzOl/AtLXwnrehyatoMMuo6INIjutN8MQWbqucvNMysZJnbamQHRPlztzyNbWfg5p+tXurNqmsSyWmp+GrfQZIYoAjp5LlxMHLEZzg7SvGOpp+4K8zN+L3xM1yw+EPiHW9H0XxD4W1ewFjLBJqNjC6vHNcxISjI0sTHazAoTvXIO0cGu78E+NbPxPqmtaR/ZOqaRqmivCt7Z36xb1E0fmRsGikdGBXPRsggggVy/in4a+KvFngHVfCviPx7DcLeRWkcDW2irDFB5EySM5Uys7u+wA/vAo6ha6Xw14O/sb4i+LvF/9o+f/wAJGtiv2byNv2f7NEyff3Hfu3Z6DGO9J8thrmv/AF5nV0UUVBoFFFFABRRRQByHxb/5FWy/7GHRP/Tpa119ch8W/wDkVbL/ALGHRP8A06WtdJrWo2ej6Pe6tqEohs7K3kubiQjOyNFLMfwANV0J6luuQ+Nn/JGvG/8A2L1//wCk8lZun+P9fW/sW8RfD3VdB0jULiO2gvpryCVo5JWCwiaJGLR72ZVH3sMwBxmtL42f8ka8b/8AYvX/AP6TyUJWaBu6Z6lRRRXoHmHB/Fb/AJGD4ef9jJL/AOmrUK2axvit/wAjB8PP+xkl/wDTVqFbNclf4jtw3whRRRWB0BRRRQAVyHwT/wCSNeCP+xesP/SeOuvrkPgn/wAka8Ef9i9Yf+k8dPoT1OtlQSRPG2QGUqce9eNW/wAGPEC2fhnT7n4gebp3h77CbW2j0+aJS1rN5gYqtzsZnUKpLq+CoZNmSp6n466ZHq3gy3tpob6aJNTtZnWDSTqcRCPuIuLRSHmhOMFUywJVv4SR5J4f8U/Ea1e20DT4tY0y80/S9Iax0K00s3FsTJcSI6XEkyPNBEYUB+eVDGARnK4NxTtoRNq9mjrdP+Bd5Hothpd/4wguI9LtPstg8OkeSwRr2G6cy/vm8wkwhVxtCgkncauaX8EobCDWIDq1rfJdxTQ2RvI71zbJLci4IYLeKhwyqQ0SwtuUNnOc8eLr4reI9IvrXxNZXkwTV9Nkaz/s+cNbPHqkZYwsLSNHhEQJJEs5ARW3AE03QofiHolhBDoukalp8zJFEbldFV5kWXXLjzRveMnAgcPtPCht+BnNV73cn3ex618OfAuoeGL+bUNX8UXWv3TWn2WJp1k/cKbiaZgrSyySMuJI0G92IEK/Mc8dxXzd4s8dfEPQ7bW9P1DXtasptMsdbudOuV0mCSe/+zyqIJLhfIKpDsYYlVY0Y/xE/KfobRJprjRrGe4JM0lvG8hIxlioJ47c1Ek92aQa2Rm+D/8Aksvir/sXtH/9KNTr0CvP/B//ACWXxV/2L2j/APpRqdegV2U/hRw1fjYV52//ACW/xF/2Lekf+lOp16JXnb/8lv8AEX/Yt6R/6U6nSrfAx0PjR0NFFFcJ6AUUUUAFFFFABRRRQAUUUUAFFFFABRRRQAUUUUAFYXg//ksvir/sXtH/APSjU63awvB//JZfFX/YvaP/AOlGp1tQ+IwxHwHoFFFFdhwnm3hX/kePiL/2MMH/AKatPrpq5nwr/wAjx8Rf+xhg/wDTVp9eH/EnXNebUfEtjp3jz4n2sxmuobeG28Lk20TZYKqTJHvMYOAHU7sAEHNcU43mzvhLlgj6Worh/hrreqf8Kmi1zW21XV7q3S8kydOaG9uYoppREPs+1T5rRqg2gcseCQQTx/iD9o/wf4eKjX/DHjjSS/3RfaKYN303sM1HK29DRzSV2e0VyHwT/wCSNeCP+xesP/SeOuvrkPgn/wAka8Ef9i9Yf+k8dLoHU6+iiikUFFFFABRRRQAUUUUAFFFFABRRRQAUUUUAFFFFABXIfBP/AJI14I/7F6w/9J466+uQ+Cf/ACRrwR/2L1h/6Tx0+hPU8N8UeJ7ODVPifFrHiLxpDrCas1h4bFlf6klulw9uphhUxMLdWMnO1+2TjFdt4k+NFx4IitdF8RWuk3OuaZoVtf66bjV47NpZmUB47SPYRPJlXbaCi/dAOTx2V/8ACzwvqGk+L9Lv/tl1beLLn7TfLI6HyZNiqrRfL8pUorDO7kenFVpfhVYma3urXxZ4rsbxdNi0y8u7W8iSfUIImzH5z+XkOOR5kex8MfmrTmi9zPlktjC8d/G638NarCIdDiv9KMdlLPOl+ftKJcuo3eRHG4jCq6EGd4d5JVN2M1g/Gb4ja9qHhvxFF4bs7jTrDRPENnpM2rRai0Nw9wJoTIixKv8Aq8PtLeZk7h8uCSOx8W/Bfw/4ivdZnk17xHYwa09tLf2ttcxGKWW3UCKTMkbuGGFz82GKgkGpPEfwd8P61daqzazr1jZatfw6leWFpNCsEl1GUIl+aJnBOwbhu2nrjIBAnHQbU3c5qX4kSeGvEnioQ6fqmrSP4usdGSG81fMURniXDQr5X7pB3TJySTuHStT/AIXDcJo90s3hdF8QxeKU8MRWEeobreW5cBhJ5/lhlj2bmyY8/LjFbOo/Cbw5f6le6hNe6qst5r9rr0gWWMKLi3UKij5P9WQOR19CKxvH3w2gt9C1W60DS9W1rU7/AMSQa9th1GC2uLS4UqpltmljMZKqD8knDAsN3Sl7rC00dN8NPGl54rvvEmn6hokelXeg6iLCZY7z7QkreWrl1bYh2/NxkZIwSAeBreD/APksvir/ALF7R/8A0o1OuS+BPhXWvD8XinUteivYbnW9akvI476eKW58vYiBpTCTEHYqzbY/lUEAYHyjrfB//JZfFX/YvaP/AOlGp1dK3PoRVv7PU9AooorrOI4P4rf8jB8PP+xkl/8ATVqFbNY3xW/5GD4ef9jJL/6atQrZrkr/ABHbhvhCiiisDoCiiigAooooAKKKKACiiigAooooAKKKKACiiigAooooAKKKKAOQ+Lf/ACKtl/2MOif+nS1rr65D4t/8irZf9jDon/p0ta6+q6C6hRRRUjCiiigAooooAKKKKACiiigAooooAKKKKACiiigAooooA5D4t/8AIq2X/Yw6J/6dLWtfxvHDN4L1yG4sF1GF9OuFktGnWEXCmNsxmRvlQMONx4Gcmsj4t/8AIq2X/Yw6J/6dLWr/AMS4rOf4ceJoNRuktLKTSLtLi4eIyLFGYWDOUBBYAZOAQTjGRVLoS+p5R4X8TeIfGMXhTR28BXV7pem3dncvfxeMdPuy6RMY1nnETEyhXQyYXGZIeOhFekfGz/kjXjf/ALF6/wD/AEnkry39ni3tIviNqCXXiPUdR1WGxmH2eTw9HpsELP8AY3uI/kZgZY2+zh0yArSMRncTXqXxs/5I143/AOxev/8A0nkqn8SIj8LPUqKKK7jzzg/it/yMHw8/7GSX/wBNWoVs1jfFb/kYPh5/2Mkv/pq1CrutaTpet6dJpus6bZ6lYykGS2u4FmifBBGVYEHBAP1Fclf4jtw/wMuUV8saH4d8P2f7M3xI1a00HS7fUVn1i1W7itI1mEImIEYcDOwADC5xwK6yH4leLvC/h3xDpt8mhXt3ong+01rT5IbWWJPmDKYpVMrF8bV+ZSmeflGeI5Oxoqnc97orxXxV8WPEWlS+I1t7LSmGmeDINeh8yKQ7rh2IKthxmPjgDB96j8e/ET4jeF9E0HUJLPS5LTULGa9vdXi0G7ubOwwiNHFMkU5kROW3Tc5HSPg0uRj50e3VyHwT/wCSNeCP+xesP/SeOtzwnqseu+GNL1mKa0mW9tIp99rIzwksoJ2MyqxXJOMqp9QDxWH8E/8AkjXgj/sXrD/0njpdB9UdfVaKwsYtQn1GKyto724RI5rhYlEkiJnYrNjJA3NgHpk+tWaKRQUUUUgMrX/Dfh3xA1s2vaBpWrG1Ytbm9s45/JJxkpvB2k4HT0FatFFMDC8H/wDJZfFX/YvaP/6UanXoFef+D/8Aksvir/sXtH/9KNTr0Cu6n8KPOq/Gwrzt/wDkt/iL/sW9I/8ASnU69Erzt/8Akt/iL/sW9I/9KdTpVvgY6Hxo6GiiiuE9AKKKKACiiigAooooAKKKKACiiigAooooAKKKKACsLwf/AMll8Vf9i9o//pRqdbtYXg//AJLL4q/7F7R//SjU62ofEYYj4D0Ciiiuw4Tzbwr/AMjx8Rf+xhg/9NWn14p4i0DxVd+KNbuNT8H/ABN1Rm1O5Nvc2HimO1t2t/NbyRHEJBsUR7RgjJxk8nA9r8K/8jx8Rf8AsYYP/TVp9fNfxDtPDf8Awse9u5PEnhD+3v7Q1SGTV5/ELQ3Gm7pbdrWXZnPmW4WeEQrhTtyx+Yg8j+NnZ9hH1J4zikm8H61DFA9xJJp86rEt39lMhMbAKJv+WRPTf/D17V8mfD7Q/iDpGoDVPhh4a8KX4uZXffqOv6fqzuUwXCzxJFL8u9Mjecbh65r6p+JNvBd/DrxLa3V1bWkE2kXUctxc7vKiUwsC77cHaAcnHOAcV82fDvxJ4Q0n4laJqmp/EKyu0NyFjt9P8H3Gnp5xtpYQ7uygKhVhuCjkpESAELCYbMup8SPrOuQ+Cf8AyRrwR/2L1h/6Tx119ch8E/8AkjXgj/sXrD/0njrPoadTr6KKKRQUUUUAFFFFABRRRQAUUUUAFFFFABRRRQAUUUUAFch8E/8AkjXgj/sXrD/0njrr65D4J/8AJGvBH/YvWH/pPHT6E9Tr6KKKRQUUUUAFFFFABWF4P/5LL4q/7F7R/wD0o1Ot2sLwf/yWXxV/2L2j/wDpRqdbUPiMMR8B6BRRRXYcJwfxW/5GD4ef9jJL/wCmrUK2axvit/yMHw8/7GSX/wBNWoVs1yV/iO3DfCFFFFYHQFFFFABRRRQAUUUUAFFFFABRRRQAUUUUAFFFFABRRRQAUUUUAch8W/8AkVbL/sYdE/8ATpa119ch8W/+RVsv+xh0T/06WtdfVdBdQoooqRhRRRQAUUUUAFFFFABRRRQAUUUUAFFFFABRRRQAUUUUAch8W/8AkVbL/sYdE/8ATpa1q+O5DF4H16UaWNWKabcMLAgn7ViJv3WB/e+7+NZXxb/5FWy/7GHRP/Tpa10+pzXVvpt1PY2f226jhd4LbzBH5zhSVTceFycDJ4Gc1XRE9WeDfs1zQnxjeRaf4SsLTTV02RYdWitbtZJysyb3MlwzZSaZrhlXO9VgG/Py16l8bP8AkjXjf/sXr/8A9J5K5bTvir4mm1CaO8+Hf2Wzs9btdFv7pNchmFvPO8Cj5VXL4+0x5x0ORwQa6n42f8ka8b/9i9f/APpPJVO/MiI25Wj1Kiiiu4884P4rf8jB8PP+xkl/9NWoVs1jfFb/AJGD4ef9jJL/AOmrUK2a5K/xHbhvhOaj8CeFY/CepeFU0rGj6pJNJeW/2iX960zbpDu3bhknsRjtikuPAXhK4uL2efR0le+0pdHud80hElmucRY3YHU/MPm966aisbs3sjiLf4T+A4bbULcaPPKuo6cNMu2n1K5leW2BysZd5CwA6Ag5AAAOABV/X/APhXXBZ/brC4SSytTZwTWl9PazCAgAxGSF1dkOB8rEjvjNdRRT5mLlXYq6Tp9jpOl2ul6baxWtlaxLDBDGMLGijAAH0rmvgn/yRrwR/wBi9Yf+k8ddfXIfBP8A5I14I/7F6w/9J46OgdTr6KKKkoKKKKACiiigDC8H/wDJZfFX/YvaP/6UanXoFef+D/8Aksvir/sXtH/9KNTr0Cu+n8KPOq/Gwrzt/wDkt/iL/sW9I/8ASnU69Erzt/8Akt/iL/sW9I/9KdTpVvgY6Hxo6GiiiuE9AKKKKACiiigAooooAKKKKACiiigAooooAKKKKACsLwf/AMll8Vf9i9o//pRqdbtYXg//AJLL4q/7F7R//SjU62ofEYYj4D0Ciiiuw4Tzbwr/AMjx8Rf+xhg/9NWn14X8Qr61vvGWr+HdS8d+G7Wynv3hnlj8GPKbMu/CNd8xrMu5fnPRsE46V7Nb6g+k6x8VtVjsp757PV1uFtYBmScpo9gwRR/ebGB7mvLX8YeFvFHh7xJ4H+H8Pifxeur3011cxWiR2kdqs7rJPbmacLhHYy5wGZRKwGMDHI/jZ2r4Ej23x1HDN4I16G484Qvptwsnk2ouJNpiYHbEQRI2OiEEMeMHNfP+ijxd4t8YaJp2m+PPiEyJNLNNdan4Ugt1sgIJAJUkkiwGJbysDkiU84BB+hPGEWrT+EtYh0CVYdYksJ1sJGIAS4MbCMnPHDYryP4ZaL8Um8f2Gvay2v6foas9n/Zl9qscyxWcNqEjaRFz5lxLMQ5kB4Ebg/fWojsy5rVHuNch8E/+SNeCP+xesP8A0njrr65D4J/8ka8Ef9i9Yf8ApPHUdC+p19FFFIoKKKKACiiigAooooAKKKKACiiigAooooAKKKKACuQ+Cf8AyRrwR/2L1h/6Tx119ch8E/8AkjXgj/sXrD/0njp9Cep19FFFIoKKKKACiiigArC8H/8AJZfFX/YvaP8A+lGp1u1heD/+Sy+Kv+xe0f8A9KNTrah8RhiPgPQKKKK7DhOD+K3/ACMHw8/7GSX/ANNWoVs1jfFb/kYPh5/2Mkv/AKatQrZrkr/EduG+EKKKKwOgKKKKACiiigAooooAKKKKACiiigAooooAKKKKACiiigAooooA5D4t/wDIq2X/AGMOif8Ap0ta6+uQ+Lf/ACKtl/2MOif+nS1rr6roLqFFFFSMKKKKACiiigAooooAKKKKACiiigAooooAKKKKACiiigDkPi3/AMirZf8AYw6J/wCnS1rT+IMy23gLxDcSLfMkWl3LsLGQx3JAiY/umGSsn909jisz4t/8irZf9jDon/p0ta1/G7apH4L1x9EMo1RdOuDZGKMO/n+W3l7VOAx3YwCcGqWyJfU8E+Cmk+HNW+Ip0e68O6ZZSaPbw6hbromuXFxZzMEtp4p542wsjkXKFJTne0MnXYDXsnxs/wCSNeN/+xev/wD0nkrz/wDZ6u/FVz4lv1vNP1ODSIrV4pp9Taza4llVovI3G3wSyqbhCSMbEhAwQa9A+Nn/ACRrxv8A9i9f/wDpPJVS+JER+FnqVFFFdx55wfxW/wCRg+Hn/YyS/wDpq1Ctmsb4rf8AIwfDz/sZJf8A01ahWzXJX+I7cN8IUUUVgdAUUUUAFch8E/8AkjXgj/sXrD/0njrr65D4J/8AJGvBH/YvWH/pPHT6E9Tr6KKKRQUUUUAFFFFAGF4P/wCSy+Kv+xe0f/0o1OvQK8/8H/8AJZfFX/YvaP8A+lGp16BXfT+FHnVfjYV52/8AyW/xF/2Lekf+lOp16JXnb/8AJb/EX/Yt6R/6U6nSrfAx0PjR0NFFFcJ6AUUUUAFFFFABRRRQAUUUUAFFFFABRRRQAUUUUAFYXg//AJLL4q/7F7R//SjU63awvB//ACWXxV/2L2j/APpRqdbUPiMMR8B6BRRRXYcJ5t4V/wCR4+Iv/Ywwf+mrT6j8YfDvwT4tkE2veHbK5u1+5eIpiuUPbbMmHH4GpPCv/I8fEX/sYYP/AE1afXTVw1HabPQppOCCiiiszUK5D4J/8ka8Ef8AYvWH/pPHXX1yHwT/AOSNeCP+xesP/SeOn0J6nX0UUUigooooAKKKKACiiigAooooAKKKKACiiigAooooAK5D4J/8ka8Ef9i9Yf8ApPHXX1yHwT/5I14I/wCxesP/AEnjp9Cep19FFFIoKKKKACiiigArC8H/APJZfFX/AGL2j/8ApRqdbtYXg/8A5LL4q/7F7R//AEo1OtqHxGGI+A9AooorsOE4P4rf8jB8PP8AsZJf/TVqFbNY3xW/5GD4ef8AYyS/+mrUK2a5K/xHbhvhCiiisDoCiiigAooooAKKKKACiiigAooooAKKKKACiiigAooooAKKKKAOQ+Lf/Iq2X/Yw6J/6dLWuvrkPi3/yKtl/2MOif+nS1rr6roLqFFFFSMKKKKACiiigAooooAKKKKACiiigAooooAKKKKACiiigDkPi3/yKtl/2MOif+nS1rS+Ilu158P8AxFaJdxWbT6VdRi4lmMKQlomG9nAJQDOSwBIxnBrN+Lf/ACKtl/2MOif+nS1rb8X2S6l4T1jTpNP/ALSS6sJ4Ws/O8r7SGjZfL3/wbs43ds5qlsiX1Pnv4E3N1f8AxAhu/COm/DWxWzsEs9Vt9LS/snmheSJ2n2S2yCV1ULsJPHm8sQ4Ne0/Gz/kjXjf/ALF6/wD/AEnkrhvhNpuq6d8WLyXxF4b1qwv77SDJb3N7rUN5GwiSzt5cLEi4kkEVuzs3UoNoAzXc/Gz/AJI143/7F6//APSeSqb95ERXus9SoooruPPOD+K3/IwfDz/sZJf/AE1ahWzXN/G6PU5r/wAAx6PeWdnfHxI/lTXdq1xEv/Erv87o1kjLZGQMOMEg84wav9nfEz/obvCH/hMXH/yfWVShOo7xOuhNKJ11Fcj/AGd8TP8AobvCH/hMXH/yfR/Z3xM/6G7wh/4TFx/8n1H1Sr2NvaI66iuR/s74mf8AQ3eEP/CYuP8A5Po/s74mf9Dd4Q/8Ji4/+T6PqlXsHtEddXIfBP8A5I14I/7F6w/9J46X+zviZ/0N3hD/AMJi4/8Ak+uW+ENh8Q3+E3g97LxR4WhtW0KyMMc3h2eR0TyE2qzi9UMQMZIVQTzgdKPqtXsL2iuer0VyP9nfEz/obvCH/hMXH/yfXHweOPEk2t3miw+LdPfULKMy3EA+G2sZjTDEMf8ASMYbY23H3yMLk4FL6rU7D9qj16iuPisfiXJGsi+LvCQDAMA3ha5U4PqDfZH0NO/s74mf9Dd4Q/8ACYuP/k+j6pV7B7RHXUVyP9nfEz/obvCH/hMXH/yfR/Z3xM/6G7wh/wCExcf/ACfT+qVewe0Ro+D/APksvir/ALF7R/8A0o1OvQK8u+F8OuQfFnxaniDUdOv7o6Fo5SSxsHtUCefqWFKPLKSc553AYIGOMn1GtoxcVZnDUd5MK87f/kt/iL/sW9I/9KdTr0SvJPE1v4muPjfrf/CO6vpGnbfDelef9v0uS73/AOk6lt27J4tuPmzndnI6Y5Jwc1yodJ2mmdxRXI/2d8TP+hu8If8AhMXH/wAn0f2d8TP+hu8If+Excf8AyfWP1Sr2O32iOuorkf7O+Jn/AEN3hD/wmLj/AOT6P7O+Jn/Q3eEP/CYuP/k+j6pV7B7RHXUVyP8AZ3xM/wChu8If+Excf/J9H9nfEz/obvCH/hMXH/yfR9Uq9g9ojrqK8o0jxlrerazr+j2PxI8HSX3h4MdVibwjep9nC5yctegMBtPKk/qKt+BPEHinxzoI13wt4/8ACGoacZWhE3/CI3kXzrjI2yXqnuO1L6rUD2sT0yiuMlt/iJFNDDL418GRyzkrEjeGrgNIQCSFH2/nABPHYVneEdS8Z+LPD1tr/h/x14QvNNuS4hm/4RO7j3FHZG+V70MMMrDkdvSj6pV7B7RHolFcj/Z3xM/6G7wh/wCExcf/ACfR/Z3xM/6G7wh/4TFx/wDJ9P6pV7B7RHXUVyP9nfEz/obvCH/hMXH/AMn0f2d8TP8AobvCH/hMXH/yfR9Uq9g9ojrqK5H+zviZ/wBDd4Q/8Ji4/wDk+j+zviZ/0N3hD/wmLj/5Po+qVewe0R11YXg//ksvir/sXtH/APSjU6zv7O+Jn/Q3eEP/AAmLj/5Po+F8OuQfFnxaniDUdOv7o6Fo5SSxsHtUCefqWFKPLKSc553AYIGOMmoYecHeSMq004nqNFFFbHGebeFf+R4+Iv8A2MMH/pq0+umrzqCDxhL8RfiE3h/XNCsLX+3YA8d9o8t05f8AsuwyQ6XMQAxjjaTkE55wNL7H8TP+hs8If+Excf8AyfWMsLVm+ZI7qc0oo7OiuM+x/Ez/AKGzwh/4TFx/8n0fY/iZ/wBDZ4Q/8Ji4/wDk+l9Srdi/aI7OuQ+Cf/JGvBH/AGL1h/6Tx1H9j+Jn/Q2eEP8AwmLj/wCT65f4RWvxDb4T+EGsvE/haG1OhWRhjm8OzyOieQm0M4vVDEDGSFUE84HSj6nV2sL2iuet0Vxn2P4mf9DZ4Q/8Ji4/+T6PsfxM/wChs8If+Excf/J9H1Kt2H7RHZ0Vxn2P4mf9DZ4Q/wDCYuP/AJPo+x/Ez/obPCH/AITFx/8AJ9H1Kt2D2iOzorjPsfxM/wChs8If+Excf/J9cjdeO/EcGuahoq+L9KvL7TZFjvI7H4d6tdiFmUMoZorllyVIPWk8HVXQPao9horibeH4lTwRzJ4r8KBZFDKH8K3SMARnlWvgQfYgEU/7H8TP+hs8If8AhMXH/wAn0/qVbsHtEdnRXkniPxrr3h641WDWPiH4QtpNItIr2+H/AAiF8/lQyPsRvlvDuy3GFyR3FdOlt8SnRXXxb4QKsAQf+EYuen/gdS+p1ewe1R2lFeb+H9W8aa9NqcOk+OPCFy+l3r2N6P8AhFLtPKnUAsnzXo3YDDkZHPWtX7H8TP8AobPCH/hMXH/yfR9Tq9g9ojs6K4z7H8TP+hs8If8AhMXH/wAn0fY/iZ/0NnhD/wAJi4/+T6f1Kt2D2iOzorjPsfxM/wChs8If+Excf/J9H2P4mf8AQ2eEP/CYuP8A5Po+pVuwe0R2dch8E/8AkjXgj/sXrD/0njqP7H8TP+hs8If+Excf/J9cv8IrX4ht8J/CDWXifwtDanQrIwxzeHZ5HRPITaGcXqhiBjJCqCecDpR9Tq7WF7RXPW6K888Rah438O6TLquteOfBtnaRYBdvDFySzHgKqi+LOxPAVQSSQACaz/DnijxXr+qXGk2Hjbw1FqVvCs8lnfeCtQs5/KJKiQRz3aMyZGNwBAPGaX1Or2H7VHqdFcDrU/j/AEbRr3WNS8ZeEILGxt5Lm5l/4Ra6bZGilmbC3xJwATgAmqk+s+MofB58XSeOfCC6KLH+0Dc/8Ipdn/R9m/fs+27vu84xn2o+p1ewe0R6TRXCaY3xC1LTbXUbLxj4QltbqFJ4X/4Re5XcjAMpwb4EZBHXmqXi7VvGnhPw7d+IPEHjjwhZ6ZaBTPP/AMIpdybAzBR8qXpY8sBwO9H1Or2D2iPSKwvB/wDyWXxV/wBi9o//AKUanWT9j+Jn/Q2eEP8AwmLj/wCT6f8ACyPXIvix4tXxBqGnX91/YWjlJLGxe1QJ5+pYBR5ZSTnPO4DBAxxk3DDVKb5pIyrTTiep0UUVqcZwfxW/5GD4ef8AYyS/+mrUK2a5v43R6nNf+AY9HvLOzvj4kfypru1a4iX/AIld/ndGskZbIyBhxgkHnGDV/s74mf8AQ3eEP/CYuP8A5PrKpQnUd4nXQmlE66iuR/s74mf9Dd4Q/wDCYuP/AJPo/s74mf8AQ3eEP/CYuP8A5PqPqlXsbe0R11Fcj/Z3xM/6G7wh/wCExcf/ACfWR4uuviZoGlQ33/CS+ELnzdRsbLZ/wjdwmPtN1Fb7s/bj93zd2O+3GRnIX1Sr2D2iPRaK5H+zviZ/0N3hD/wmLj/5Po/s74mf9Dd4Q/8ACYuP/k+n9Uq9g9ojrqK5H+zviZ/0N3hD/wAJi4/+T6P7O+Jn/Q3eEP8AwmLj/wCT6PqlXsHtEddRXlXiXxb4k8PajLp+oeOvDkl3Bb/abiGx8DajeNbxdnlEF2/lqcHBfGcHHQ1vaUPH2q6bb6lpvjnwVeWdzGJIJ4fDdw6SKehBF/gil9Vqdg9qjt6K5H+zviZ/0N3hD/wmLj/5Po/s74mf9Dd4Q/8ACYuP/k+n9Uq9g9ojrqK5H+zviZ/0N3hD/wAJi4/+T6P7O+Jn/Q3eEP8AwmLj/wCT6PqlXsHtEddRXm6a14sk17T9Dh+IXgua+1Kya/s1i8LXTpPbrjMiyC+KY+Zcc85yM1tf2d8TP+hu8If+Excf/J9L6pV7B7RHXUVyP9nfEz/obvCH/hMXH/yfR/Z3xM/6G7wh/wCExcf/ACfT+qVewe0R11Fcj/Z3xM/6G7wh/wCExcf/ACfR/Z3xM/6G7wh/4TFx/wDJ9H1Sr2D2iE+Lf/Iq2X/Yw6J/6dLWuvryj4oWHxDXw1aG78UeFpY/7d0cBYvDs8ZDnUrYI2TetwG2kjGWAIBUncOp/s74mf8AQ3eEP/CYuP8A5Po+q1bWsL2iuddRXI/2d8TP+hu8If8AhMXH/wAn0f2d8TP+hu8If+Excf8AyfR9Uq9h+0R11Fcj/Z3xM/6G7wh/4TFx/wDJ9H9nfEz/AKG7wh/4TFx/8n0fVKvYPaI66iuR/s74mf8AQ3eEP/CYuP8A5PrJ8N6l4z8RjUW0bx14QuhpuoTabd/8Undp5dxEQJE+a9GcZHIyD2JpfVKvYPaI9Eorkf7O+Jn/AEN3hD/wmLj/AOT6yvDOpeM/EkN7NovjrwhdJY3sthcn/hE7tNk8Rw6fNejOD3GQexNH1Sr2D2iPQ6K5H+zviZ/0N3hD/wAJi4/+T6P7O+Jn/Q3eEP8AwmLj/wCT6f1Sr2D2iOuorznxhq3jLwjop1jX/HPhS1shLHDvTwheTMXdgqKEjvWYkkgcCsQ+P9Wj0/WL25+IXhqyTRoUn1CK98C6lbTwxOcK/kyXayMpPGVUil9VqB7WJ7DRXmPh3XvGuvXYttP8TacjGMyB7z4dataRFeOkk1yqE8jAzk10H9nfEz/obvCH/hMXH/yfR9Uq9g9ojrqK5H+zviZ/0N3hD/wmLj/5Po/s74mf9Dd4Q/8ACYuP/k+n9Uq9g9ojrqK5H+zviZ/0N3hD/wAJi4/+T6P7O+Jn/Q3eEP8AwmLj/wCT6PqlXsHtEJ8W/wDkVbL/ALGHRP8A06WtdfXlHxRsfiHH4ZtGu/FHhaaP+3dIAWLw7PGQ51K2CHJvW4DbSRjLAEAqTuHSfY/iZ/0NnhD/AMJi4/8Ak+n9UqtbC9ornZ1yHxs/5I143/7F6/8A/SeSo/sfxM/6Gzwh/wCExcf/ACfXL/F21+Ia/Cfxe174n8LTWo0K9M0cPh2eN3TyH3BXN6wUkZwSrAHnB6ULB1VrYHUVj36iiitzzzhPir/yMPw8/wCxkl/9NWoVtVi/FX/kYfh5/wBjJL/6atQrarpo/Cb0tgooorU0CiiigArkPgn/AMkZ8Ef9i9Yf+k8ddfXIfBP/AJIz4I/7F6w/9J46XUXU6+vNvFfgLWNW1L4iXNvc2Kp4m8NR6TZCR3BjmWO5UtJhThMzLyNx4PHTPoGpy3EOm3U1nFFLcxwu0KSuURnAJUMwBIBOMkA49DXi/hr4z6tF4f8ABMmuaXpt7da3HYC+ks7qcvam7l8uKR0W2MSAjkK8qk4YLv25JJrqDt1KsHwJuJNYW+1K28OXZk1W9uLsyKztNbSWQihibdH8wWcCTYflH3hluKZ4P+C/irTfEunapreqW+oGCxghe4t9REMqmOwFu0O42jSvCzgtxNGPn37C65bP0r4weMH+GelNqC2yatqNql3a6rbzRytKiajBbzLLB5SpESJsDBccHlWFdjo/xh1bWLTWrrTPh7rF3DaRzSWLxx3O258q48lldjbhQ+PnCxGc4Vx94bTC5SfdNj4F+CdX8C6Hf6XqC6VDbPcI1nBZCJmRREqs0ssdtbiRyV6mMtgDLN29FrznwN44u/GPiqwhs5ILe3tdNuZdXtYhI2y4+0+RChM8MUqlfJucgohyMcgZPo1XG1tClsYPhD/ks3ir/sXtH/8ASjU67+uA8If8lm8Vf9i9o/8A6UanXf1y1PiZzz+JhXnbf8lv8R/9i3o//pTqdeiV523/ACW/xH/2Lej/APpTqdOl8SHT+I6Oiiiuo6AooooAKKKKAPirxTa6taeMPF99oUZFx4l8Xal4PuHGeBdpbNG3H93ZKce/atrwzqVr4a8I6f4Xj1afw7pk/jDW4xqD6hLaWcCW4+VJ2gKSuSpOyNZogzKMlsbT9d0VHIRyHyj8N7yTWPEfwT8R+MNavvts1jqVlJcXGpTQmS5hnCQxN84DSNwrKeZcYcN0pfgFPeaHZfB2ax1TVlg12612DUbNr6V7aRI2maPbCSUQhlDZRQSSck5r6tooUB8p81/AbxHrifFO20PVvEt34pnvIdQklu7LV53jhWOUfLe6fcrvs5Fb5VKeWvzKm1sM1fSlFFVFWGlYKKKKYwooooAKwfCH/JZvFX/YvaP/AOlGp1vVg+EP+SzeKv8AsXtH/wDSjU6zq/CRU+E7+iiiuU5zzHw1/wAj18RP+xhg/wDTVp9dHXOeGv8AkeviJ/2MMH/pq0+ujr0KXwI6YfCgoooqygrkfgt/yRzwT/2L1h/6TpXXVyPwW/5I54J/7F6w/wDSdKXUXU66iiimMKKKKACvnrRdT0ew+MnxMXU/ih/whjPqVqUh+02EX2gfZk+b/SonJx0+XA55r6FoqZK4mrnzh8VNX1K6134i3em+LNaW10rwtY6npb2GqSRw+ad5EoEbBWDDqMFWBBwcKRU+KHivUVm8W3Gt+KdX0S4h8J2l14YitNQktVupnjczuqRsBK4fAOQdi5b5cbh9NVxfjf4e2/iy7u2u/E/iazsb60Fne6ba3afZbiMMScpIjFGYHaWjKEgdepqXBicTwX4gatq+np411ez1K+tNUTwHo0gu4p3SdXMw3NvB3AnJyc9zWz4q8Sa5pHxnSSTxJeapbzatYQQaTY6vPZ31sjIof/Q5VMN3btliXQFsnO9MHH0jbQxW1tFbwRiOKJAiIOiqBgD8qko9n5hynyzHNeaNrHibxFpmqapaXf8AwtSKyeOG+lW3lgkMYkV4QfLfcGxuZSRgYIxX1NRRVRjyjSsFFFFUMKKKKACuR+C3/JHPBP8A2L1h/wCk6V11cj8Fv+SOeCf+xesP/SdKXUXUw/jfHNa6h4K8STxyy6LomuC61TYpYW8ZgkRbhgP4I2bJP8IJPQEjktf+JGva7q/jbw14W1zR9e0+DwnfX1tqGg28qy2dyQwt4TOszo0mMnKhSSvAGMV2eofFaztp/EwtvCPibULXwzI8ep3dsLTy49sYkYqr3CyMApzwua7rSNQs9W0qz1XTp1uLK8gS4t5VBAkjdQysM88gg81NrvRi3PmiHx1qOppcvpXi2+ukt/g3NdytBfuwTUE27pSQeJ1PBb74PBINUvFuvXV54T1W38XeJtUtlf4dWk+hwNfyRpqE8ls32hmUHFw+7AIfcQCWwPvV9XVgePvFmneC/Dp1zVIbqa2FxDb7bZVZ90sixqcMwGMsM89PWpcNNWLl8z5w17xB4otvs2n/APCQjQVh8M6O/huSXV7q1V5WRfMaO2ghlF83mbUaNhwpGAQxIi+P2rXFxofxRsfFfiC9t9XgGnLo+lLdyRW8tqxiZ5I4M7ZQX8zc7BmQqBlelfT2jaz/AGlqWq2X9k6rZ/2dOsPnXdv5cV1lQ2+FsneozgnjkEVq0ezutw5QrH8E/wDJY/Ff/YvaP/6UanWxWP4J/wCSx+K/+xe0f/0o1OlX+AKnwnodFFFcRznCfFX/AJGH4ef9jJL/AOmrUK2qxfir/wAjD8PP+xkl/wDTVqFbVdNH4TelsFZfivVLnRdAudTtNGvtZmh2bbKyCmaXLhTt3EDgEscnoDWpXJ/Fy/k034faldw6lqumzhoEhn0y2Se6MjzIiRxxv8rM7ME54+bOR1rV7GjOc8OfFbU9a146Unwv8YW3k30dneTzJB5dozrG+ZMSE4CSo5wDwa6D4uf8irZf9jDon/p0ta8w+FFhqV94u3w/EfxpBe3M51LUdO1PSbWE3D27RW8sTlQcMES3B2H7skbA5Nen/Fz/AJFWy/7GHRP/AE6WtSm7Ep6HX0UUVRQUUUUAeOeGvEGh+AfiH8RG8barZ6I2pahFqNjc30oiW8thbogERP8ArChRlKLlhkccjNbx94ksbv4hWP8AwlHiTVvDXga48ONd2N0l3caUZr4ykMrONknmLFtZYW65J2t29sopWFY+UhrHjvV9qeK9a8QaZqUPwru9Xkgtb+azIu47lhFOyRsoEmzYSCPYjGRV7Std8QafAGXxJrs7ax8JZtduDcajLLsv9oYTxBifJI3kAR7R04yM19P1n+I9Kt9d8Palod48qW2oWktpM0RAdUkQoxUkEA4JxkH6VPJ5i5T5u8La9rV3ptpF4U8U+INbubn4czXWuLJqE1y1pfmBTbuNzEwTMxfCrgsAGwfvVVtfEl140s7LRbbxLqGqxy/COV72KDUJWV9QUIGMm1vmm3cNnLEMQ3DYP0z4W0e18O+GdK8P2Uk0lrpllDZwvMQXZIkCKWIABOFGcADPatKjkDlPlPRdduLHwr4WtvDniXUDaD4X39zKkGqyypHeRwJk/fOx42yAox5eNoC4xV7Qtc8Zab9i/sPWtc1PUNU+E66uILu8ku92oLs2zRpIWw5DEbVwGOCQT1+nqr6larf6dc2Mk1xClxC8TSW8rRSoGBGUdcFWGeGHIPIo5PMOU+f/AILa9b33xd0Cx0HxnrWv6XJ4HF3fJdarNdp9t82EO7b2YLLhhlONm7G1c4P0RXGeDfh9Z+HdeOvXPiDXvEOqLpselw3WrTRPJDbK5coDHGm4s2CzvuY7V59ezqoqyHFWCiiimM5D4uf8irZf9jDon/p0ta6+uQ+Ln/Iq2X/Yw6J/6dLWuvo6h1CiiigAooooAK+VtHur+PUn0+01TUbCDUfjHqdrefYrt4GmhKHchZCDg47HI4IIIBH1TRSauJq58waf4k1hdG0rTtc8Uaza+FrTx5qel6nqcmpyRzJbR7mt45bvcJFQuQpYvnGBkDAqj4I1aa00FEbWr6w8HXnxC1Rdb1aK6e2dYsAweZcLhokeTaGcFc5AJG6vq2ip5PMXKfNsfiPxCdHs0vvEGqxfD1/GU1qde+2yJK2mhAYN14MSCFrj935+4Fhhd5DZNa71rxBe22h6fbeJNdfw1dfEddO0y/i1KVZr3TjE++MXCkSSxB96rIWJIAIc7Q1fTdFPl8w5TyH9p21Nr8ILKys5XBh1fTIoZLl3nYYuECl2Zt8h6ZJbcecnJzXPfHjwXf2Pw6+IHjbxDrVrqesXehxadGLOxa0ght0mD4CNLIzMWOSxb2AFe/0UONxuJ518Lta8P3NxBaWXxcj8V3TWYxpzXmnOY8BSWC28SScdOSRg8jODXotFFUhoKKKKACiiigDj/i9/yKVn/wBjDon/AKdLWt7Ur2103TrnUb6dLe0tYXmnlf7scagszH2ABNYPxe/5FKz/AOxh0T/06WtXvG9vb3fgvXLW8sri+tptOuI5ra3IEs6GNgyITgBmBIGTjJqo9RHNaT8Shc6lZw6l4N8T6Jp9/MsNnqN/bxrC8jnEauquXiLkgLvUZJAOCcVf+NP/ACRzxt/2L1//AOk71wWm+KtT8VW/hXRbvwX44e2tL+ymuNQdrQpcGJvllnKSH5BKqynaOsWB3Fd78af+SOeNv+xev/8A0nehO6Yr6HrNFFFeecxwnxV/5GH4ef8AYyS/+mrUK2qxfir/AMjD8PP+xkl/9NWoVtV00fhN6WwUUV4H+zxfafrmn21zrWo+PL7Xv7UvAsz3OrtYbY55NiswP2XAVQNpOM8EZ4rRvUts98orwjX/AImap4h8DQ67Lot3o+mr4ng02KTTdfMd1LIl35R3j7Pjyjjld2W5Xj7x93oTuCdwrkPgn/yRnwR/2L1h/wCk8ddfXIfBP/kjPgj/ALF6w/8ASeOjqHU2vE3iDSvDenJfatPLHFJMkESw28k8ssjnCokcas7seeFBOAT0BrC8OeFfhnq2nabr+h+E/DE1tJEk1lcxaVCpVd3mKV+QFSHO7HBDZzg1Y+KHh+78SeHIbGzsNNvpIr2C58q9u57T/VtuDRXEGZIJVYKQ6huhUjDZHidt8LPGl94subDVIrLUNQt9N0cDxLqDzNLaSRXMsrvaymPM0qKFUktGT8pYjJWk277Cb1PZdR0H4ceEtOmvLjwz4f0y1u57a2maHSYwJpGmRYVYImT+8KYJ4U4PGM1FoOn/AA28R/b7rS/DOk3aasrtfXDaHtS82zsjiSRowsjCWNiVYk8BsYIJ808P/BHxNp1vqCTalZy3Nxf2c73P2tQt6sOoLcmWaNLRH87YGALyzHLsNwHIkk+CniKa0itri70WWIC3WVGlkIdU1ea9cf6vnMUgX/eyOnzUrvsGvY9r0PQdD0KLytE0XTtMj2LHss7VIRtUsyrhQOAXcgerMe5rSr5Y+Jfw91rQINS0uLwrFrun31lriaLb2ljNNb6U1xKjwCJYom8qYgkfMI4wAf3h5U/TeiQSWujWNtMAJIbeONwDnBCgGqTGmZvhD/ks3ir/ALF7R/8A0o1Ou/rgPCH/ACWbxV/2L2j/APpRqdd/XLU+JnPP4mFedt/yW/xH/wBi3o//AKU6nXoledt/yW/xH/2Lej/+lOp06XxIdP4jo6KKK6joCiiigAooooAKKKKACiiigAooooAKKKKACiiigArB8If8lm8Vf9i9o/8A6UanW9WD4Q/5LN4q/wCxe0f/ANKNTrOr8JFT4Tv6KKK5TnPMfDX/ACPXxE/7GGD/ANNWn14d8R/ilqVhqXiTTtP+Nnhixubea6ht7F9Al82B1LKsRlyV3KQF37SMjOD0r3Hw1/yPXxE/7GGD/wBNWn14n4i1rxTL4n1oahf/ABotmi1K5igTRPDiNZeQsrCIxsUJcFAvzE8nJ6YrsXwI3Xwo9Y+G3i59U+FEXi3Vr+21JYku3lu9Ot32XEUE0qiRIuWyyRg7OTkkVz+o/tB/DXTYll1G71mzjY4Vp9FuowT6AlK9D8XpPJ4T1iO1W+adrCdYhYzLFcFjG2PKduEkz91jwDgmvk3w7oPj7S9WXWNF+Go8a+Y5Jm8TyWt5coB12XCznBBI/g4zVSlKNkim2j7Grkfgt/yRzwT/ANi9Yf8ApOlddXI/Bb/kjngn/sXrD/0nStOo+p11FFFMYUUUUAFFFFABRRRQAUUUUAFFFFABRRRQAUUUUAFcj8Fv+SOeCf8AsXrD/wBJ0rrq5H4Lf8kc8E/9i9Yf+k6Uuoup434l8JeP5rb4rXmgzazbx3Gs+Y+k/ZY1j1mz8hBMsUjRGQOy7lVo2xkYxk5FLx/4e1PVtXhmg8OavZ6JN4YtLfw/D/wjNxf3OlSqcNHEBLELO4U+WfMkO0hB82Fwfp+io9mhcp8r/GXRPFF94h1O6Ph3XZtb0saT/ZWoWeiyXMl4sZSSWT7RiRbfYwlPlQGNmZskyZqb4keGdUnufGkd74T1vU/El34otLnTdQg02adP7MDwFY1mVSqqm1t0eeuDt+XcPqKij2Ycp81eMPC2vXviPxB/xT2qT21z8RNIugVs5CslssSiSUEDmNeQWHA7mkv/AAprVnoOv6TB4Z1IeFrb4iwXdxpdvZyFLjSsIXWGEL+8i83axSMY+VvSvpasfxd4Z0PxZpA0rX7L7XarNHOgWV4njkQ5R0dCGRge6kHqOhNDphynmn7Nkdkmr/EX+zNOl07T/wDhItttbSwGExxiCPaPKPMYwRhCAVBC7VxtHpfgn/ksfiv/ALF7R/8A0o1Ol8K+G9G8MWE1lotq8Ec9w91O8s8k8s0z43SSSSMzuxwBliTgAdAKTwT/AMlj8V/9i9o//pRqdRVVqdiZq0T0OiiiuMwOE+Kv/Iw/Dz/sZJf/AE1ahW1WL8Vf+Rh+Hn/YyS/+mrUK2q6aPwm9LYK43406cdW+Gmq6eLWG680wZhm1I2COBPGSDOASg4/Hp3rsq4f47X1jp3wr1e51LT9Hv7bdbxtDq3/HmC9xGiyS9yiMwcgcnbgc4rR7FvY83/Z+02DRfiXeWkvhfTLC7u9KluFvYPFL6rI6rLArptb7gOYiTxnag5xx6j8XP+RVsv8AsYdE/wDTpa15N8FPEXhHwv48/wCEfbVPhZI+rWo+z3vhoLA5m81FS2cFm3l9+VwcgowI5WvWfi5/yKtl/wBjDon/AKdLWpj8IlsdfRRRVlBRRRQAUUUUAFFFFABRRRQAUUUUAFFFFABRRRQByHxc/wCRVsv+xh0T/wBOlrXX1yHxc/5FWy/7GHRP/Tpa119HUOoUUUUAFFFFABRRRQAUUUUAFFFFABRRRQAUUUUAFFFFABRRRQBx/wAXv+RSs/8AsYdE/wDTpa1P8R7eC6+HviS1urqG0gm0m6jlnm3eXEphYF22/NtA5OOcDioPi9/yKVn/ANjDon/p0tatfECWyg8B+IJ9SsH1Gxj0u5e5tE+9cRiJi0Y92GR+NNdRHjX7OdpZW/j++T+3tJe9g018aXp2hy2EcSym2lZTu4JjJQmMcxtcvnG7Fep/Gn/kjnjb/sXr/wD9J3ry39nLU/Dtx47vrLStDX7RHYTMdYXWZL77S/nRG5fLjBWSZyqS9ZBanP3AB6l8af8Akjnjb/sXr/8A9J3oj8Alses0UUVwHMcJ8Vf+Rh+Hn/YyS/8Apq1CtqsX4q/8jD8PP+xkl/8ATVqFbVdNH4TelsFc/wDD/wAJab4K8OLoWlTXc1sLia43XLKz7pZGkYZVQMZY446etdBRWpoefr8JvDq+DYvCovdV+xRaz/bCv5sfm+d5/nbSdmNm44xjOO/evQKKKErBYK5D4J/8kZ8Ef9i9Yf8ApPHXX1yHwT/5Iz4I/wCxesP/AEnjpdRdTr6KKKYwooooAKKKKAMHwh/yWbxV/wBi9o//AKUanXf1wHhD/ks3ir/sXtH/APSjU67+uSp8TOafxMK87b/kt/iP/sW9H/8ASnU69Erztv8Akt/iP/sW9H/9KdTp0viQ6fxHR0UUV1HQFFFFABRRRQAUUUUAFFFFABRRRQAUUUUAFFFFABWD4Q/5LN4q/wCxe0f/ANKNTrerB8If8lm8Vf8AYvaP/wClGp1nV+Eip8J39FFFcpznmPhr/keviJ/2MMH/AKatPrwvxvofiF/Hc9/b38ratJe6jFDfr4qEEFmPMt2s5nh3jCRoZ42hCEuVYn7wI908Nf8AI9fET/sYYP8A01afXz78RNF0vUviBqvhu6t/gjY3+o30nlzzSTnUk8xyUkddgQznIYoWwzHByDz1/YRv9lH0R8QrNtQ8AeItPS4gt2udKuYRNPMYo4y0TDc7gEoozktg4HNfO3wtufD+jfEjRby88d/C61tTcsILLw6kiGSd7Z4SDk7Y1kHls5OAzww9GPP0T8Q47WXwB4ijv7m3tbR9KulnmuImkiijMTbmdVILKBkkAgkDFfOGi6ldeMPGGh6P4a8deBNbu/PlmDW/hF0+ybYJf3rgsFKEEpyfvOuAeoupuhy3PqyuR+C3/JHPBP8A2L1h/wCk6V11cj8Fv+SOeCf+xesP/SdK06ldTrqKKKYwooooAKKKKACiiigAooooAKKKKACiiigAooooAK5H4Lf8kc8E/wDYvWH/AKTpXXVyPwW/5I54J/7F6w/9J0pdRdTrqKKKYwooooAKKKKACsfwT/yWPxX/ANi9o/8A6UanWxWP4J/5LH4r/wCxe0f/ANKNTrGv8BFT4T0OiiiuI5zhPir/AMjD8PP+xkl/9NWoVtVi/FX/AJGH4ef9jJL/AOmrUK2q6aPwm9LYK5r4oXl9p/gPVLzTdL0vVLuJFaO11K4SG2kO9c73f5RgZIzjJAGRnNdLXMfFTSH17wFqekx+HrLxE1wIx/Z15cm3imxIpOZACV243AjuorV7GjPIf2dPFVt428aXw1OXSvt9jbM50zT9Bt0tLdxJHiRLyOSXzGGcAB14JOOOPVvi5/yKtl/2MOif+nS1rz34H6R4t8K/EE+H9W0q/wBG0WXR5prKx/4SFtStI2jmhXEYePfGQJO74IbgHkj0L4uf8irZf9jDon/p0taiPwkrY6+iiirKCiiigAooooAKKKKACiiigAooooAKKKKACiiigDkPi5/yKtl/2MOif+nS1rr65D4uf8irZf8AYw6J/wCnS1rr6OodQooooAKKKKACiiigAooooAKKKKACiiigAooooAKKKKACiiigDj/i9/yKVn/2MOif+nS1rd1S5az0y6vFs7i9MELyC2t1DSzFVJ2IGIBY4wMkDJ6isL4vf8ilZ/8AYw6J/wCnS1q747vF0/wRr2oSXlzZJbabcTNc2yB5YQsTHeingsMZAPBIFVHqI4bRvitpq3o06P4d+L9Khi1K20u4mksrVIbWedovLV9k5IGbiM8A/f6ZrpPjT/yRzxt/2L1//wCk715D8JdH0vVfHL6DcReLNDexlj1a4sJtcivYNUuYhazC4nZV3eYPPtWOGCsQAPuEV698af8Akjnjb/sXr/8A9J3pJtxYlses0UUVwHMcJ8Vf+Rh+Hn/YyS/+mrUK2qxfir/yMPw8/wCxkl/9NWoVtV00fhN6WwUUUVqaBRRRQAVyHwT/AOSM+CP+xesP/SeOuvrkPgn/AMkZ8Ef9i9Yf+k8dLqLqdfRRRTGFFFFABRRRQBg+EP8Aks3ir/sXtH/9KNTrv64Dwh/yWbxV/wBi9o//AKUanXf1yVPiZzT+JhXnbf8AJb/Ef/Yt6P8A+lOp16JXnbf8lv8AEf8A2Lej/wDpTqdOl8SHT+I6Oiiiuo6AooooAKKKKACiiigAooooAKKKKACiiigAooooAKwfCH/JZvFX/YvaP/6UanW9WD4Q/wCSzeKv+xe0f/0o1Os6vwkVPhO/ooorlOc8jTU4tF1r4q6zPb3FxFYast08NugeWRY9HsGKopIyxAwBkZOK8p1XWPB+r+FPFHhXwpcXnjC41rUZrvzNE0QXD2sVxIskiSTtiIPkyhZGYMgKcEoM+yeGv+R6+In/AGMMH/pq0+szxH8K/A+tXjah/Y/9l6oemo6TK1lcg+peIruP+9mu2KbgrHQk+VHReL5dWg8J6xNoMSy6vHYztYRsAQ84jYxg59WxXkvw01b4pap49sLzUI/EEPhdmeyFvqmmR28hhgtRuu5ujrLLcMm1RwVEnAAFe3UVo43e5TQVyPwW/wCSOeCf+xesP/SdK66uR+C3/JHPBP8A2L1h/wCk6U+odTrqKKKYwooooAKKKKACiiigAooooAKKKKACiiigAooooAK5H4Lf8kc8E/8AYvWH/pOlddXI/Bb/AJI54J/7F6w/9J0pdRdTrqKKKYwooooAKKKKACsfwT/yWPxX/wBi9o//AKUanWxWP4J/5LH4r/7F7R//AEo1Osa/wEVPhPQ6KKK4jnOE+Kv/ACMPw8/7GSX/ANNWoVtVi/FX/kYfh5/2Mkv/AKatQrarpo/Cb0tgrkPjJDbXPw51K2u/D8/iGOZ7eMadDePamZ2njCZmQgxorFWZugVWJyM119cX8b4rSb4X6vFfSeHI7c+RvbxBv+wD9/HjzdhDdcbcEfNtrV7Gj2PIfhz4fk0v4h6dap8G00eyu4t13exeNJr/AMnyrm2kib5mCjEqxnZ95wGxkK6t7H8XP+RVsv8AsYdE/wDTpa14z8AdO8Pz/Ea406Oz+Fl9CdM+1Cfwqlw0qSQ3Vu6CUyOyqA4RwOpKZHCmvZvi5/yKtl/2MOif+nS1qI7ER2OvoooqywooooAKKKKACiiigAooooAKKKKACiiigAooooA5D4uf8irZf9jDon/p0ta6+uQ+Ln/Iq2X/AGMOif8Ap0ta6+jqHUKKKKACiiigAooooAKKKKACiiigAooooAKKKKACiiigAooooA4/4vf8ilZ/9jDon/p0tau+Orm7svBGvXmnxJLeQabcSwRvCZVeRYmKgooJYEgfKASelUvi9/yKVn/2MOif+nS1q746ivp/BOuw6XM8F/JptwttKkojZJTEwRg54Ug4OTwOtUuojyT9ni7vpvFd6o8NXNvanT/Kn1S48Of2Y0xh8lLZB2wI2dPLXhfs6kffr0b40/8AJHPG3/YvX/8A6TvXj/wO1KZ/G0dx4O8L2QsPsiWusx2njOO/UO8qEXTqxJJQLJgjl97A9BXsHxp/5I542/7F6/8A/Sd6mPwCWx6zRRRXCcxwnxV/5GH4ef8AYyS/+mrUK2q5n43appmi3/gHU9Y1Gz02xh8SP5tzdzrFEmdLv1G5mIAySAMnqQKrf8LR+Gf/AEUXwh/4Orf/AOLroov3Tem9Dr6K5D/haPwz/wCii+EP/B1b/wDxdH/C0fhn/wBFF8If+Dq3/wDi62ujS6OvorkP+Fo/DP8A6KL4Q/8AB1b/APxdH/C0fhn/ANFF8If+Dq3/APi6LoLo6+uQ+Cf/ACRnwR/2L1h/6Tx0f8LR+Gf/AEUXwh/4Orf/AOLrlvhB8R/h5Y/CbwfZXvjzwta3VvoVlFNDNq8CPG6wIGVlL5BBBBB5BpXVxXVz1iiuQ/4Wj8M/+ii+EP8AwdW//wAXR/wtH4Z/9FF8If8Ag6t//i6d0O6OvorkP+Fo/DP/AKKL4Q/8HVv/APF0f8LR+Gf/AEUXwh/4Orf/AOLougujr6K5D/haPwz/AOii+EP/AAdW/wD8XR/wtH4Z/wDRRfCH/g6t/wD4ui6C6NHwh/yWbxV/2L2j/wDpRqdd/Xivhb4l/DmH4s+Jb2bx/wCFI7WbQtKiimfWLcI7pPqBdVYvglQ6EgcgOueort/+FsfCz/opfgz/AMHtt/8AF1yT+JnNP4mdnXnbf8lv8R/9i3o//pTqdaP/AAtj4Wf9FL8Gf+D22/8Ai64RviV8Of8AhcOvX3/CfeFPskvh/SoY5/7Yt/LeRLjUC6ht+Cyh0JHUB1z1FFP4kOHxHptFch/wtH4Z/wDRRfCH/g6t/wD4uj/haPwz/wCii+EP/B1b/wDxddd0dF0dfRXIf8LR+Gf/AEUXwh/4Orf/AOLo/wCFo/DP/oovhD/wdW//AMXRdBdHX0VyH/C0fhn/ANFF8If+Dq3/APi6P+Fo/DP/AKKL4Q/8HVv/APF0XQXR19Fch/wtH4Z/9FF8If8Ag6t//i6P+Fo/DP8A6KL4Q/8AB1b/APxdF0F0dfRXIf8AC0fhn/0UXwh/4Orf/wCLo/4Wj8M/+ii+EP8AwdW//wAXRdBdHX0VyH/C0fhn/wBFF8If+Dq3/wDi6P8AhaPwz/6KL4Q/8HVv/wDF0XQXR19Fch/wtH4Z/wDRRfCH/g6t/wD4uj/haPwz/wCii+EP/B1b/wDxdF0F0dfRXIf8LR+Gf/RRfCH/AIOrf/4uj/haPwz/AOii+EP/AAdW/wD8XRdBdHX1g+EP+SzeKv8AsXtH/wDSjU6zv+Fo/DP/AKKL4Q/8HVv/APF1i+FviX8OYfiz4lvZvH/hSO1m0LSoopn1i3CO6T6gXVWL4JUOhIHIDrnqKyqtcpnUfuntVFcZ/wALY+Fn/RS/Bn/g9tv/AIuj/hbHws/6KX4M/wDB7bf/ABdcxgYnhr/keviJ/wBjDB/6atPro68z8P8AxI+HkXjPx5cSePPCyQ3Wuwy28javAFmQaZYoWQ78MNyOuR3Vh1Bre/4Wf8Nf+ih+Ef8AwdW//wAXXfTa5EdMWrI66iuR/wCFn/DX/oofhH/wdW//AMXR/wALP+Gv/RQ/CP8A4Orf/wCLq+Zdyro66uR+C3/JHPBP/YvWH/pOlH/Cz/hr/wBFD8I/+Dq3/wDi65j4R/EX4fWPwo8IWV7468L211b6HZRTQzatAjxusCBlZS2QQQQQelLmVxXVz1WiuR/4Wf8ADX/oofhH/wAHVv8A/F0f8LP+Gv8A0UPwj/4Orf8A+Lp8y7jujrqK5H/hZ/w1/wCih+Ef/B1b/wDxdH/Cz/hr/wBFD8I/+Dq3/wDi6OZdwujrqK5H/hZ/w1/6KH4R/wDB1b//ABdH/Cz/AIa/9FD8I/8Ag6t//i6OZdwujrqK5H/hZ/w1/wCih+Ef/B1b/wDxdH/Cz/hr/wBFD8I/+Dq3/wDi6OZdwujrqK5H/hZ/w1/6KH4R/wDB1b//ABdH/Cz/AIa/9FD8I/8Ag6t//i6OZdwujrqK5H/hZ/w1/wCih+Ef/B1b/wDxdH/Cz/hr/wBFD8I/+Dq3/wDi6OZdwujrqK5H/hZ/w1/6KH4R/wDB1b//ABdH/Cz/AIa/9FD8I/8Ag6t//i6OZdwujrqK5H/hZ/w1/wCih+Ef/B1b/wDxdH/Cz/hr/wBFD8I/+Dq3/wDi6OZdwujrq5H4Lf8AJHPBP/YvWH/pOlH/AAs/4a/9FD8I/wDg6t//AIuuY+EfxF+H1j8KPCFle+OvC9tdW+h2UU0M2rQI8brAgZWUtkEEEEHpS5lcV1c9Vorkf+Fn/DX/AKKH4R/8HVv/APF0f8LP+Gv/AEUPwj/4Orf/AOLp8y7jujrqK5H/AIWf8Nf+ih+Ef/B1b/8AxdH/AAs/4a/9FD8I/wDg6t//AIujmXcLo66iuR/4Wf8ADX/oofhH/wAHVv8A/F0f8LP+Gv8A0UPwj/4Orf8A+Lo5l3C6OurH8E/8lj8V/wDYvaP/AOlGp1k/8LP+Gv8A0UPwj/4Orf8A+LrK8IfEr4cwfFfxLezePvCkVrNoelRRTPrFuEd0n1AuqsXwSodCQOm9c9RWNdrkM6j909uorjP+FsfCz/opfgz/AMHtt/8AF0f8LY+Fn/RS/Bn/AIPbb/4uuMwK/wAVf+Rh+Hn/AGMkv/pq1CtqvOfiV8TPhxd674EktfiB4TnS18QSTXDRaxbsIozpt8gZiH+VdzouTxllHUitf/haPwz/AOii+EP/AAdW/wD8XXRRfum9N6HX15F+0j4r1rwzZ6QlnNa2umXYmW8nudIe/j3hoVjQqvQhXmmGeGa3CZG6uu/4Wj8M/wDoovhD/wAHVv8A/F0f8LR+Gf8A0UXwh/4Orf8A+LrVtNblvXqed/AfxJHN4+uvD1h4vtvFNlLpb3stwvhsaZJbyJLGqplEVZARIxwRlSo65OPRPi5/yKtl/wBjDon/AKdLWj/haPwz/wCii+EP/B1b/wDxdct8UPiP8PLzw1aQ2njzwtcSLrujyskWrwMQialbO7YD9FVWYnoACTwKWiW4tkesUVyH/C0fhn/0UXwh/wCDq3/+Lo/4Wj8M/wDoovhD/wAHVv8A/F1V0VdHX0VyH/C0fhn/ANFF8If+Dq3/APi6P+Fo/DP/AKKL4Q/8HVv/APF0XQXR19Fch/wtH4Z/9FF8If8Ag6t//i6P+Fo/DP8A6KL4Q/8AB1b/APxdF0F0dfRXIf8AC0fhn/0UXwh/4Orf/wCLo/4Wj8M/+ii+EP8AwdW//wAXRdBdHX0VyH/C0fhn/wBFF8If+Dq3/wDi6P8AhaPwz/6KL4Q/8HVv/wDF0XQXR19Fch/wtH4Z/wDRRfCH/g6t/wD4uj/haPwz/wCii+EP/B1b/wDxdF0F0dfRXIf8LR+Gf/RRfCH/AIOrf/4uj/haPwz/AOii+EP/AAdW/wD8XRdBdHX0VyH/AAtH4Z/9FF8If+Dq3/8Ai6P+Fo/DP/oovhD/AMHVv/8AF0XQXQfFz/kVbL/sYdE/9OlrXX15P8UPiP8ADy88NWkNp488LXEi67o8rJFq8DEImpWzu2A/RVVmJ6AAk8Cup/4Wj8M/+ii+EP8AwdW//wAXSuriurnX0VyH/C0fhn/0UXwh/wCDq3/+Lo/4Wj8M/wDoovhD/wAHVv8A/F07od0dfRXIf8LR+Gf/AEUXwh/4Orf/AOLo/wCFo/DP/oovhD/wdW//AMXRdBdHX0VyH/C0fhn/ANFF8If+Dq3/APi6P+Fo/DP/AKKL4Q/8HVv/APF0XQXR19Fch/wtH4Z/9FF8If8Ag6t//i6P+Fo/DP8A6KL4Q/8AB1b/APxdF0F0dfRXIf8AC0fhn/0UXwh/4Orf/wCLo/4Wj8M/+ii+EP8AwdW//wAXRdBdHX0VyH/C0fhn/wBFF8If+Dq3/wDi6P8AhaPwz/6KL4Q/8HVv/wDF0XQXR19Fch/wtH4Z/wDRRfCH/g6t/wD4uj/haPwz/wCii+EP/B1b/wDxdF0F0dfRXIf8LR+Gf/RRfCH/AIOrf/4uj/haPwz/AOii+EP/AAdW/wD8XRdBdHX0VyH/AAtH4Z/9FF8If+Dq3/8Ai6P+Fo/DP/oovhD/AMHVv/8AF0XQXQnxe/5FKz/7GHRP/Tpa1f8AG1nDqHgzXLC5t725gudOuIZIbLH2iRWjYFY9xA3kHC5IGcc1w/xT+I/w9vPDFrDZ+PPC1xIuu6RKUi1eB2CJqVs7tgP0VVZiewBJ4FdD/wALP+Gv/RQ/CP8A4Orf/wCLpxa1FdHnnwYtY7f4sahNfaR4p02/utJ8y3TUtKtbOAqkdlBOymGV97M0ELbQAsYYjHzZb0P40/8AJHPG3/YvX/8A6TvTD8SvheZ1nPj7wcZVUor/ANsW24KSCQDv6EgfkK5v4ufEX4fX3wo8X2Vl468L3N1caHexQww6tA7yO0DhVVQ2SSSAAOtGii9RaJH0BRRRXAcw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a:extLst>
              <a:ext uri="{FF2B5EF4-FFF2-40B4-BE49-F238E27FC236}">
                <a16:creationId xmlns:a16="http://schemas.microsoft.com/office/drawing/2014/main" id="{43E7C13E-8284-4353-92A0-F02B082A7C74}"/>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0C995FDF-4E4E-C006-0727-0732CA281D7F}"/>
              </a:ext>
            </a:extLst>
          </p:cNvPr>
          <p:cNvPicPr>
            <a:picLocks noChangeAspect="1"/>
          </p:cNvPicPr>
          <p:nvPr/>
        </p:nvPicPr>
        <p:blipFill>
          <a:blip r:embed="rId3"/>
          <a:stretch>
            <a:fillRect/>
          </a:stretch>
        </p:blipFill>
        <p:spPr>
          <a:xfrm>
            <a:off x="264968" y="2204790"/>
            <a:ext cx="14774387" cy="731730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5846549" y="1628157"/>
            <a:ext cx="7336051" cy="1019123"/>
          </a:xfrm>
          <a:prstGeom prst="rect">
            <a:avLst/>
          </a:prstGeom>
        </p:spPr>
        <p:txBody>
          <a:bodyPr wrap="square"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CURRICULUM</a:t>
            </a:r>
          </a:p>
        </p:txBody>
      </p:sp>
      <p:sp>
        <p:nvSpPr>
          <p:cNvPr id="9" name="TextBox 9"/>
          <p:cNvSpPr txBox="1"/>
          <p:nvPr/>
        </p:nvSpPr>
        <p:spPr>
          <a:xfrm>
            <a:off x="597621" y="3876067"/>
            <a:ext cx="17090240" cy="495713"/>
          </a:xfrm>
          <a:prstGeom prst="rect">
            <a:avLst/>
          </a:prstGeom>
        </p:spPr>
        <p:txBody>
          <a:bodyPr lIns="0" tIns="0" rIns="0" bIns="0" rtlCol="0" anchor="t">
            <a:spAutoFit/>
          </a:bodyPr>
          <a:lstStyle/>
          <a:p>
            <a:pPr algn="l">
              <a:lnSpc>
                <a:spcPts val="3919"/>
              </a:lnSpc>
            </a:pPr>
            <a:r>
              <a:rPr lang="en-US" sz="3200" b="1" dirty="0">
                <a:solidFill>
                  <a:srgbClr val="000000"/>
                </a:solidFill>
                <a:latin typeface="Helvetica Now"/>
                <a:ea typeface="Helvetica Now"/>
                <a:cs typeface="Helvetica Now"/>
                <a:sym typeface="Helvetica Now"/>
              </a:rPr>
              <a:t>Autumn Term Overview</a:t>
            </a:r>
          </a:p>
        </p:txBody>
      </p:sp>
      <p:graphicFrame>
        <p:nvGraphicFramePr>
          <p:cNvPr id="10" name="Table 9">
            <a:extLst>
              <a:ext uri="{FF2B5EF4-FFF2-40B4-BE49-F238E27FC236}">
                <a16:creationId xmlns:a16="http://schemas.microsoft.com/office/drawing/2014/main" id="{D516DCB8-10E4-4C84-B986-2D08E3EBDBE0}"/>
              </a:ext>
            </a:extLst>
          </p:cNvPr>
          <p:cNvGraphicFramePr>
            <a:graphicFrameLocks noGrp="1"/>
          </p:cNvGraphicFramePr>
          <p:nvPr>
            <p:extLst>
              <p:ext uri="{D42A27DB-BD31-4B8C-83A1-F6EECF244321}">
                <p14:modId xmlns:p14="http://schemas.microsoft.com/office/powerpoint/2010/main" val="3826617987"/>
              </p:ext>
            </p:extLst>
          </p:nvPr>
        </p:nvGraphicFramePr>
        <p:xfrm>
          <a:off x="609152" y="4734940"/>
          <a:ext cx="17295984" cy="4931507"/>
        </p:xfrm>
        <a:graphic>
          <a:graphicData uri="http://schemas.openxmlformats.org/drawingml/2006/table">
            <a:tbl>
              <a:tblPr bandRow="1">
                <a:tableStyleId>{BC89EF96-8CEA-46FF-86C4-4CE0E7609802}</a:tableStyleId>
              </a:tblPr>
              <a:tblGrid>
                <a:gridCol w="2667448">
                  <a:extLst>
                    <a:ext uri="{9D8B030D-6E8A-4147-A177-3AD203B41FA5}">
                      <a16:colId xmlns:a16="http://schemas.microsoft.com/office/drawing/2014/main" val="4212091904"/>
                    </a:ext>
                  </a:extLst>
                </a:gridCol>
                <a:gridCol w="5980544">
                  <a:extLst>
                    <a:ext uri="{9D8B030D-6E8A-4147-A177-3AD203B41FA5}">
                      <a16:colId xmlns:a16="http://schemas.microsoft.com/office/drawing/2014/main" val="2920662748"/>
                    </a:ext>
                  </a:extLst>
                </a:gridCol>
                <a:gridCol w="2934856">
                  <a:extLst>
                    <a:ext uri="{9D8B030D-6E8A-4147-A177-3AD203B41FA5}">
                      <a16:colId xmlns:a16="http://schemas.microsoft.com/office/drawing/2014/main" val="2172386189"/>
                    </a:ext>
                  </a:extLst>
                </a:gridCol>
                <a:gridCol w="5713136">
                  <a:extLst>
                    <a:ext uri="{9D8B030D-6E8A-4147-A177-3AD203B41FA5}">
                      <a16:colId xmlns:a16="http://schemas.microsoft.com/office/drawing/2014/main" val="2689004432"/>
                    </a:ext>
                  </a:extLst>
                </a:gridCol>
              </a:tblGrid>
              <a:tr h="816707">
                <a:tc>
                  <a:txBody>
                    <a:bodyPr/>
                    <a:lstStyle/>
                    <a:p>
                      <a:r>
                        <a:rPr lang="en-US" sz="2400" b="1" dirty="0">
                          <a:latin typeface="Helvetica Now"/>
                        </a:rPr>
                        <a:t>Science</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dirty="0">
                          <a:latin typeface="Helvetica Now"/>
                        </a:rPr>
                        <a:t>Forces</a:t>
                      </a:r>
                    </a:p>
                    <a:p>
                      <a:r>
                        <a:rPr lang="en-US" sz="2400" dirty="0">
                          <a:latin typeface="Helvetica Now"/>
                        </a:rPr>
                        <a:t>Space</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b="1" dirty="0">
                          <a:latin typeface="Helvetica Now"/>
                        </a:rPr>
                        <a:t>R.E.</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dirty="0">
                          <a:latin typeface="Helvetica Now"/>
                        </a:rPr>
                        <a:t>Christianity - Creation</a:t>
                      </a:r>
                    </a:p>
                    <a:p>
                      <a:r>
                        <a:rPr lang="en-US" sz="2400" dirty="0">
                          <a:latin typeface="Helvetica Now"/>
                        </a:rPr>
                        <a:t>Hinduism</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extLst>
                  <a:ext uri="{0D108BD9-81ED-4DB2-BD59-A6C34878D82A}">
                    <a16:rowId xmlns:a16="http://schemas.microsoft.com/office/drawing/2014/main" val="15299091"/>
                  </a:ext>
                </a:extLst>
              </a:tr>
              <a:tr h="816707">
                <a:tc>
                  <a:txBody>
                    <a:bodyPr/>
                    <a:lstStyle/>
                    <a:p>
                      <a:r>
                        <a:rPr lang="en-US" sz="2400" b="1" dirty="0">
                          <a:latin typeface="Helvetica Now"/>
                        </a:rPr>
                        <a:t>History (Aut 1)</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400" dirty="0">
                          <a:latin typeface="Helvetica Now"/>
                        </a:rPr>
                        <a:t>Were the Vikings raiders, traders or something else?</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400" b="1" dirty="0">
                          <a:latin typeface="Helvetica Now"/>
                        </a:rPr>
                        <a:t>Geography </a:t>
                      </a:r>
                    </a:p>
                    <a:p>
                      <a:r>
                        <a:rPr lang="en-US" sz="2400" b="1" dirty="0">
                          <a:latin typeface="Helvetica Now"/>
                        </a:rPr>
                        <a:t>(Aut 2)</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400" dirty="0">
                          <a:latin typeface="Helvetica Now"/>
                        </a:rPr>
                        <a:t>What is life like in the Alps?</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342859"/>
                  </a:ext>
                </a:extLst>
              </a:tr>
              <a:tr h="816707">
                <a:tc>
                  <a:txBody>
                    <a:bodyPr/>
                    <a:lstStyle/>
                    <a:p>
                      <a:r>
                        <a:rPr lang="en-US" sz="2400" b="1" dirty="0">
                          <a:latin typeface="Helvetica Now"/>
                        </a:rPr>
                        <a:t>PSHE</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dirty="0">
                          <a:latin typeface="Helvetica Now"/>
                        </a:rPr>
                        <a:t>Being me in my world </a:t>
                      </a:r>
                    </a:p>
                    <a:p>
                      <a:r>
                        <a:rPr lang="en-US" sz="2400" dirty="0">
                          <a:latin typeface="Helvetica Now"/>
                        </a:rPr>
                        <a:t>Celebrating difference </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b="1" dirty="0">
                          <a:latin typeface="Helvetica Now"/>
                        </a:rPr>
                        <a:t>Computing</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dirty="0">
                          <a:latin typeface="Helvetica Now"/>
                        </a:rPr>
                        <a:t>Computing systems &amp; networks</a:t>
                      </a:r>
                    </a:p>
                    <a:p>
                      <a:r>
                        <a:rPr lang="en-US" sz="2400" dirty="0">
                          <a:latin typeface="Helvetica Now"/>
                        </a:rPr>
                        <a:t>Creating media – video production </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extLst>
                  <a:ext uri="{0D108BD9-81ED-4DB2-BD59-A6C34878D82A}">
                    <a16:rowId xmlns:a16="http://schemas.microsoft.com/office/drawing/2014/main" val="3638808432"/>
                  </a:ext>
                </a:extLst>
              </a:tr>
              <a:tr h="816707">
                <a:tc>
                  <a:txBody>
                    <a:bodyPr/>
                    <a:lstStyle/>
                    <a:p>
                      <a:r>
                        <a:rPr lang="en-US" sz="2400" b="1" dirty="0">
                          <a:latin typeface="Helvetica Now"/>
                        </a:rPr>
                        <a:t>Art (Aut 1)</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400" dirty="0">
                          <a:latin typeface="Helvetica Now" panose="020B0604020202020204" charset="0"/>
                        </a:rPr>
                        <a:t>Craft and design - architecture </a:t>
                      </a:r>
                      <a:endParaRPr lang="en-GB" sz="2400" dirty="0">
                        <a:latin typeface="Helvetica Now" panose="020B0604020202020204" charset="0"/>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400" b="1" dirty="0">
                          <a:latin typeface="Helvetica Now"/>
                        </a:rPr>
                        <a:t>DT (Aut 2)</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GB" sz="2400" dirty="0">
                          <a:latin typeface="Helvetica Now"/>
                        </a:rPr>
                        <a:t>Food tech – adapting a recipe</a:t>
                      </a: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0065748"/>
                  </a:ext>
                </a:extLst>
              </a:tr>
              <a:tr h="816707">
                <a:tc>
                  <a:txBody>
                    <a:bodyPr/>
                    <a:lstStyle/>
                    <a:p>
                      <a:r>
                        <a:rPr lang="en-US" sz="2400" b="1" dirty="0">
                          <a:latin typeface="Helvetica Now"/>
                        </a:rPr>
                        <a:t>Music</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dirty="0">
                          <a:latin typeface="Helvetica Now"/>
                        </a:rPr>
                        <a:t>Guitar with Mr Harrison (starting on the 17th September)</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b="1" dirty="0">
                          <a:latin typeface="Helvetica Now"/>
                        </a:rPr>
                        <a:t>French</a:t>
                      </a:r>
                      <a:endParaRPr lang="en-GB" sz="2400" b="1" dirty="0">
                        <a:latin typeface="Helvetica Now"/>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tc>
                  <a:txBody>
                    <a:bodyPr/>
                    <a:lstStyle/>
                    <a:p>
                      <a:r>
                        <a:rPr lang="en-US" sz="2400" dirty="0">
                          <a:latin typeface="Helvetica Now"/>
                        </a:rPr>
                        <a:t>My family, Pets, Dates</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DDAE6"/>
                    </a:solidFill>
                  </a:tcPr>
                </a:tc>
                <a:extLst>
                  <a:ext uri="{0D108BD9-81ED-4DB2-BD59-A6C34878D82A}">
                    <a16:rowId xmlns:a16="http://schemas.microsoft.com/office/drawing/2014/main" val="1778932671"/>
                  </a:ext>
                </a:extLst>
              </a:tr>
              <a:tr h="816707">
                <a:tc>
                  <a:txBody>
                    <a:bodyPr/>
                    <a:lstStyle/>
                    <a:p>
                      <a:r>
                        <a:rPr lang="en-US" sz="2400" b="1" dirty="0">
                          <a:latin typeface="Helvetica Now" panose="020B0604020202020204" charset="0"/>
                        </a:rPr>
                        <a:t>PE</a:t>
                      </a:r>
                      <a:endParaRPr lang="en-GB" sz="2400" b="1" dirty="0">
                        <a:latin typeface="Helvetica Now" panose="020B0604020202020204" charset="0"/>
                      </a:endParaRPr>
                    </a:p>
                  </a:txBody>
                  <a:tcPr>
                    <a:lnL w="38100" cap="flat" cmpd="sng" algn="ctr">
                      <a:solidFill>
                        <a:schemeClr val="tx2"/>
                      </a:solidFill>
                      <a:prstDash val="solid"/>
                      <a:round/>
                      <a:headEnd type="none" w="med" len="med"/>
                      <a:tailEnd type="none" w="med" len="med"/>
                    </a:lnL>
                    <a:lnR w="12700" cmpd="sng">
                      <a:noFill/>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400" dirty="0">
                          <a:latin typeface="Helvetica Now"/>
                        </a:rPr>
                        <a:t>Aut 1 – Football/Gymnastics/Swimming</a:t>
                      </a:r>
                    </a:p>
                    <a:p>
                      <a:r>
                        <a:rPr lang="en-US" sz="2400" dirty="0">
                          <a:latin typeface="Helvetica Now"/>
                        </a:rPr>
                        <a:t>Aut 2 – Hockey/Yoga</a:t>
                      </a:r>
                      <a:endParaRPr lang="en-GB" sz="2400" dirty="0">
                        <a:latin typeface="Helvetica Now"/>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en-US" sz="2400" b="1" dirty="0">
                          <a:latin typeface="Helvetica Now"/>
                        </a:rPr>
                        <a:t>PE days will initially be Monday (indoor) and Friday(outdoor). </a:t>
                      </a:r>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sz="2400" dirty="0">
                        <a:latin typeface="Helvetica Now" panose="020B0604020202020204" charset="0"/>
                      </a:endParaRPr>
                    </a:p>
                  </a:txBody>
                  <a:tcPr>
                    <a:lnL w="12700" cmpd="sng">
                      <a:noFill/>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5358302"/>
                  </a:ext>
                </a:extLst>
              </a:tr>
            </a:tbl>
          </a:graphicData>
        </a:graphic>
      </p:graphicFrame>
      <p:sp>
        <p:nvSpPr>
          <p:cNvPr id="11" name="TextBox 9">
            <a:extLst>
              <a:ext uri="{FF2B5EF4-FFF2-40B4-BE49-F238E27FC236}">
                <a16:creationId xmlns:a16="http://schemas.microsoft.com/office/drawing/2014/main" id="{C28FECEF-369F-EE04-6455-DC1ACD989ED4}"/>
              </a:ext>
            </a:extLst>
          </p:cNvPr>
          <p:cNvSpPr txBox="1"/>
          <p:nvPr/>
        </p:nvSpPr>
        <p:spPr>
          <a:xfrm>
            <a:off x="597620" y="2294016"/>
            <a:ext cx="5248925" cy="995850"/>
          </a:xfrm>
          <a:prstGeom prst="rect">
            <a:avLst/>
          </a:prstGeom>
        </p:spPr>
        <p:txBody>
          <a:bodyPr wrap="square" lIns="0" tIns="0" rIns="0" bIns="0" rtlCol="0" anchor="t">
            <a:spAutoFit/>
          </a:bodyPr>
          <a:lstStyle/>
          <a:p>
            <a:pPr algn="l">
              <a:lnSpc>
                <a:spcPts val="3919"/>
              </a:lnSpc>
            </a:pPr>
            <a:r>
              <a:rPr lang="en-US" sz="2800" b="1" dirty="0">
                <a:solidFill>
                  <a:srgbClr val="000000"/>
                </a:solidFill>
                <a:highlight>
                  <a:srgbClr val="FFFF00"/>
                </a:highlight>
                <a:latin typeface="Helvetica Now"/>
                <a:ea typeface="Helvetica Now"/>
                <a:cs typeface="Helvetica Now"/>
                <a:sym typeface="Helvetica Now"/>
              </a:rPr>
              <a:t>Curriculum overviews available on school website</a:t>
            </a:r>
          </a:p>
        </p:txBody>
      </p:sp>
    </p:spTree>
    <p:extLst>
      <p:ext uri="{BB962C8B-B14F-4D97-AF65-F5344CB8AC3E}">
        <p14:creationId xmlns:p14="http://schemas.microsoft.com/office/powerpoint/2010/main" val="423392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lose up of a text&#10;&#10;Description automatically generated">
            <a:extLst>
              <a:ext uri="{FF2B5EF4-FFF2-40B4-BE49-F238E27FC236}">
                <a16:creationId xmlns:a16="http://schemas.microsoft.com/office/drawing/2014/main" id="{2D2B340B-52F6-C6DE-DA0D-032274D8C728}"/>
              </a:ext>
            </a:extLst>
          </p:cNvPr>
          <p:cNvPicPr>
            <a:picLocks noChangeAspect="1"/>
          </p:cNvPicPr>
          <p:nvPr/>
        </p:nvPicPr>
        <p:blipFill>
          <a:blip r:embed="rId2"/>
          <a:stretch>
            <a:fillRect/>
          </a:stretch>
        </p:blipFill>
        <p:spPr>
          <a:xfrm>
            <a:off x="3497900" y="3881223"/>
            <a:ext cx="3587367" cy="52948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3"/>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4441899" y="1628157"/>
            <a:ext cx="8740701" cy="980718"/>
          </a:xfrm>
          <a:prstGeom prst="rect">
            <a:avLst/>
          </a:prstGeom>
        </p:spPr>
        <p:txBody>
          <a:bodyPr wrap="square" lIns="0" tIns="0" rIns="0" bIns="0" rtlCol="0" anchor="t">
            <a:spAutoFit/>
          </a:bodyPr>
          <a:lstStyle/>
          <a:p>
            <a:pPr algn="ctr">
              <a:lnSpc>
                <a:spcPts val="8399"/>
              </a:lnSpc>
            </a:pPr>
            <a:r>
              <a:rPr lang="en-US" sz="5950" dirty="0">
                <a:latin typeface="CS Gordon Rounded"/>
              </a:rPr>
              <a:t>EXPECTATIONS</a:t>
            </a:r>
          </a:p>
        </p:txBody>
      </p:sp>
      <p:sp>
        <p:nvSpPr>
          <p:cNvPr id="9" name="TextBox 9"/>
          <p:cNvSpPr txBox="1"/>
          <p:nvPr/>
        </p:nvSpPr>
        <p:spPr>
          <a:xfrm>
            <a:off x="137452" y="3104171"/>
            <a:ext cx="17090240" cy="495713"/>
          </a:xfrm>
          <a:prstGeom prst="rect">
            <a:avLst/>
          </a:prstGeom>
        </p:spPr>
        <p:txBody>
          <a:bodyPr lIns="0" tIns="0" rIns="0" bIns="0" rtlCol="0" anchor="t">
            <a:spAutoFit/>
          </a:bodyPr>
          <a:lstStyle/>
          <a:p>
            <a:pPr>
              <a:lnSpc>
                <a:spcPts val="3919"/>
              </a:lnSpc>
            </a:pPr>
            <a:r>
              <a:rPr lang="en-US" sz="3200" b="1" dirty="0">
                <a:solidFill>
                  <a:srgbClr val="000000"/>
                </a:solidFill>
                <a:latin typeface="Helvetica Now"/>
                <a:sym typeface="Helvetica Now"/>
              </a:rPr>
              <a:t>SEE HANDOUT - </a:t>
            </a:r>
            <a:endParaRPr lang="en-US" dirty="0"/>
          </a:p>
        </p:txBody>
      </p:sp>
      <p:pic>
        <p:nvPicPr>
          <p:cNvPr id="11" name="Picture 10" descr="A paper with text on it&#10;&#10;Description automatically generated">
            <a:extLst>
              <a:ext uri="{FF2B5EF4-FFF2-40B4-BE49-F238E27FC236}">
                <a16:creationId xmlns:a16="http://schemas.microsoft.com/office/drawing/2014/main" id="{F2C93ACB-4C9E-9607-F7C1-B221E4205512}"/>
              </a:ext>
            </a:extLst>
          </p:cNvPr>
          <p:cNvPicPr>
            <a:picLocks noChangeAspect="1"/>
          </p:cNvPicPr>
          <p:nvPr/>
        </p:nvPicPr>
        <p:blipFill>
          <a:blip r:embed="rId4"/>
          <a:stretch>
            <a:fillRect/>
          </a:stretch>
        </p:blipFill>
        <p:spPr>
          <a:xfrm>
            <a:off x="839387" y="3875240"/>
            <a:ext cx="3726112" cy="5276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EE82A44D-DC9B-682D-594E-31E5BC697B90}"/>
              </a:ext>
            </a:extLst>
          </p:cNvPr>
          <p:cNvSpPr txBox="1"/>
          <p:nvPr/>
        </p:nvSpPr>
        <p:spPr>
          <a:xfrm>
            <a:off x="7986154" y="3737758"/>
            <a:ext cx="9690263" cy="72943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Helvetica Now"/>
                <a:ea typeface="Calibri"/>
                <a:cs typeface="Segoe UI"/>
              </a:rPr>
              <a:t>One of our key school priorities this year is developing children's </a:t>
            </a:r>
            <a:r>
              <a:rPr lang="en-US" sz="2800" b="1" dirty="0">
                <a:latin typeface="Helvetica Now"/>
                <a:ea typeface="Calibri"/>
                <a:cs typeface="Segoe UI"/>
              </a:rPr>
              <a:t>spelling, punctuation and handwriting</a:t>
            </a:r>
            <a:r>
              <a:rPr lang="en-US" sz="2800" dirty="0">
                <a:latin typeface="Helvetica Now"/>
                <a:ea typeface="Calibri"/>
                <a:cs typeface="Segoe UI"/>
              </a:rPr>
              <a:t> skills. These are essential building blocks for confident and successful writing across all areas of learning.</a:t>
            </a:r>
            <a:endParaRPr lang="en-US" sz="2800">
              <a:latin typeface="Helvetica Now"/>
              <a:ea typeface="Calibri"/>
              <a:cs typeface="Calibri"/>
            </a:endParaRPr>
          </a:p>
          <a:p>
            <a:endParaRPr lang="en-US" sz="2800" dirty="0">
              <a:latin typeface="Helvetica Now"/>
              <a:ea typeface="Calibri"/>
              <a:cs typeface="Segoe UI"/>
            </a:endParaRPr>
          </a:p>
          <a:p>
            <a:r>
              <a:rPr lang="en-US" sz="2800" dirty="0">
                <a:latin typeface="Helvetica Now"/>
                <a:ea typeface="Calibri"/>
                <a:cs typeface="Segoe UI"/>
              </a:rPr>
              <a:t>You can help support your child at home by:</a:t>
            </a:r>
            <a:endParaRPr lang="en-US" sz="2800">
              <a:latin typeface="Helvetica Now"/>
              <a:ea typeface="Calibri"/>
              <a:cs typeface="Calibri"/>
            </a:endParaRPr>
          </a:p>
          <a:p>
            <a:pPr marL="285750" indent="-285750">
              <a:buFont typeface="Arial"/>
              <a:buChar char="•"/>
            </a:pPr>
            <a:r>
              <a:rPr lang="en-US" sz="2800" dirty="0">
                <a:latin typeface="Helvetica Now"/>
                <a:ea typeface="Calibri"/>
                <a:cs typeface="Segoe UI"/>
              </a:rPr>
              <a:t>Encouraging daily reading and discussing new words together.</a:t>
            </a:r>
            <a:endParaRPr lang="en-US" sz="2800">
              <a:latin typeface="Helvetica Now"/>
              <a:ea typeface="Calibri"/>
              <a:cs typeface="Calibri"/>
            </a:endParaRPr>
          </a:p>
          <a:p>
            <a:pPr marL="285750" indent="-285750">
              <a:buFont typeface="Arial"/>
              <a:buChar char="•"/>
            </a:pPr>
            <a:r>
              <a:rPr lang="en-US" sz="2800" dirty="0" err="1">
                <a:latin typeface="Helvetica Now"/>
                <a:ea typeface="Calibri"/>
                <a:cs typeface="Segoe UI"/>
              </a:rPr>
              <a:t>Practising</a:t>
            </a:r>
            <a:r>
              <a:rPr lang="en-US" sz="2800" dirty="0">
                <a:latin typeface="Helvetica Now"/>
                <a:ea typeface="Calibri"/>
                <a:cs typeface="Segoe UI"/>
              </a:rPr>
              <a:t> weekly spelling words for a few minutes each day.</a:t>
            </a:r>
            <a:endParaRPr lang="en-US" sz="2800">
              <a:latin typeface="Helvetica Now"/>
              <a:ea typeface="Calibri"/>
              <a:cs typeface="Calibri"/>
            </a:endParaRPr>
          </a:p>
          <a:p>
            <a:pPr marL="285750" indent="-285750">
              <a:buFont typeface="Arial"/>
              <a:buChar char="•"/>
            </a:pPr>
            <a:r>
              <a:rPr lang="en-US" sz="2800" dirty="0">
                <a:latin typeface="Helvetica Now"/>
                <a:ea typeface="Calibri"/>
                <a:cs typeface="Segoe UI"/>
              </a:rPr>
              <a:t>Supporting neat handwriting by encouraging correct letter formation and pencil grip.</a:t>
            </a:r>
            <a:endParaRPr lang="en-US" sz="2800">
              <a:latin typeface="Helvetica Now"/>
              <a:ea typeface="Calibri"/>
              <a:cs typeface="Calibri"/>
            </a:endParaRPr>
          </a:p>
          <a:p>
            <a:pPr marL="285750" indent="-285750">
              <a:buFont typeface="Arial"/>
              <a:buChar char="•"/>
            </a:pPr>
            <a:r>
              <a:rPr lang="en-US" sz="2800" dirty="0">
                <a:latin typeface="Helvetica Now"/>
                <a:ea typeface="Calibri"/>
                <a:cs typeface="Segoe UI"/>
              </a:rPr>
              <a:t>Looking out for punctuation when reading books and talking about why it is used.</a:t>
            </a:r>
            <a:endParaRPr lang="en-US" sz="2800">
              <a:latin typeface="Helvetica Now"/>
              <a:ea typeface="Calibri"/>
              <a:cs typeface="Calibri"/>
            </a:endParaRPr>
          </a:p>
          <a:p>
            <a:pPr marL="285750" indent="-285750">
              <a:buFont typeface="Arial"/>
              <a:buChar char="•"/>
            </a:pPr>
            <a:r>
              <a:rPr lang="en-US" sz="2800" dirty="0">
                <a:latin typeface="Helvetica Now"/>
                <a:ea typeface="Calibri"/>
                <a:cs typeface="Segoe UI"/>
              </a:rPr>
              <a:t>Giving your child opportunities to write at home, such as shopping lists, cards, diaries or notes.</a:t>
            </a:r>
            <a:endParaRPr lang="en-US" sz="2800">
              <a:latin typeface="Helvetica Now"/>
              <a:ea typeface="Calibri"/>
              <a:cs typeface="Calibri"/>
            </a:endParaRPr>
          </a:p>
          <a:p>
            <a:r>
              <a:rPr lang="en-US" sz="2000" dirty="0">
                <a:ea typeface="Calibri"/>
                <a:cs typeface="Calibri"/>
              </a:rPr>
              <a:t>.</a:t>
            </a:r>
            <a:endParaRPr lang="en-US" sz="2000">
              <a:ea typeface="Calibri"/>
              <a:cs typeface="Calibri"/>
            </a:endParaRPr>
          </a:p>
        </p:txBody>
      </p:sp>
      <p:pic>
        <p:nvPicPr>
          <p:cNvPr id="13" name="Picture 12">
            <a:extLst>
              <a:ext uri="{FF2B5EF4-FFF2-40B4-BE49-F238E27FC236}">
                <a16:creationId xmlns:a16="http://schemas.microsoft.com/office/drawing/2014/main" id="{8279E056-82A7-2736-4734-50F6A0E41005}"/>
              </a:ext>
            </a:extLst>
          </p:cNvPr>
          <p:cNvPicPr>
            <a:picLocks noChangeAspect="1"/>
          </p:cNvPicPr>
          <p:nvPr/>
        </p:nvPicPr>
        <p:blipFill>
          <a:blip r:embed="rId5"/>
          <a:stretch>
            <a:fillRect/>
          </a:stretch>
        </p:blipFill>
        <p:spPr>
          <a:xfrm>
            <a:off x="16504289" y="4985657"/>
            <a:ext cx="1400175" cy="1295400"/>
          </a:xfrm>
          <a:prstGeom prst="rect">
            <a:avLst/>
          </a:prstGeom>
        </p:spPr>
      </p:pic>
    </p:spTree>
    <p:extLst>
      <p:ext uri="{BB962C8B-B14F-4D97-AF65-F5344CB8AC3E}">
        <p14:creationId xmlns:p14="http://schemas.microsoft.com/office/powerpoint/2010/main" val="3988563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4" name="Freeform 4"/>
          <p:cNvSpPr/>
          <p:nvPr/>
        </p:nvSpPr>
        <p:spPr>
          <a:xfrm>
            <a:off x="15789463" y="558473"/>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419156" y="-1026488"/>
            <a:ext cx="19705894" cy="4634189"/>
            <a:chOff x="-57159" y="-72395"/>
            <a:chExt cx="5190030" cy="1220527"/>
          </a:xfrm>
        </p:grpSpPr>
        <p:sp>
          <p:nvSpPr>
            <p:cNvPr id="6" name="Freeform 6"/>
            <p:cNvSpPr/>
            <p:nvPr/>
          </p:nvSpPr>
          <p:spPr>
            <a:xfrm>
              <a:off x="316279" y="335332"/>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57159" y="-72395"/>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6232826" y="1628157"/>
            <a:ext cx="5824862" cy="1019123"/>
          </a:xfrm>
          <a:prstGeom prst="rect">
            <a:avLst/>
          </a:prstGeom>
        </p:spPr>
        <p:txBody>
          <a:bodyPr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KEY DATES</a:t>
            </a:r>
          </a:p>
        </p:txBody>
      </p:sp>
      <p:sp>
        <p:nvSpPr>
          <p:cNvPr id="9" name="TextBox 9"/>
          <p:cNvSpPr txBox="1"/>
          <p:nvPr/>
        </p:nvSpPr>
        <p:spPr>
          <a:xfrm>
            <a:off x="162193" y="3882579"/>
            <a:ext cx="17525668" cy="6527493"/>
          </a:xfrm>
          <a:prstGeom prst="rect">
            <a:avLst/>
          </a:prstGeom>
          <a:solidFill>
            <a:schemeClr val="bg1"/>
          </a:solidFill>
        </p:spPr>
        <p:txBody>
          <a:bodyPr wrap="square" lIns="0" tIns="0" rIns="0" bIns="0" rtlCol="0" anchor="t">
            <a:spAutoFit/>
          </a:bodyPr>
          <a:lstStyle/>
          <a:p>
            <a:pPr marL="457200" indent="-457200">
              <a:lnSpc>
                <a:spcPts val="3919"/>
              </a:lnSpc>
              <a:buFont typeface="Arial" panose="020B0604020202020204" pitchFamily="34" charset="0"/>
              <a:buChar char="•"/>
            </a:pPr>
            <a:r>
              <a:rPr lang="en-US" sz="4000" dirty="0">
                <a:solidFill>
                  <a:srgbClr val="000000"/>
                </a:solidFill>
                <a:latin typeface="Helvetica Now"/>
                <a:ea typeface="Helvetica Now"/>
                <a:cs typeface="Helvetica Now"/>
                <a:sym typeface="Helvetica Now"/>
              </a:rPr>
              <a:t>School Camp – Monday 21st September</a:t>
            </a:r>
            <a:endParaRPr lang="en-US" dirty="0"/>
          </a:p>
          <a:p>
            <a:pPr marL="457200" indent="-457200">
              <a:lnSpc>
                <a:spcPts val="3919"/>
              </a:lnSpc>
              <a:buFont typeface="Arial" panose="020B0604020202020204" pitchFamily="34" charset="0"/>
              <a:buChar char="•"/>
            </a:pPr>
            <a:endParaRPr lang="en-US" sz="2800" dirty="0">
              <a:solidFill>
                <a:srgbClr val="000000"/>
              </a:solidFill>
              <a:latin typeface="Helvetica Now"/>
              <a:ea typeface="Helvetica Now"/>
              <a:cs typeface="Helvetica Now"/>
            </a:endParaRPr>
          </a:p>
          <a:p>
            <a:pPr marL="457200" indent="-457200">
              <a:lnSpc>
                <a:spcPts val="3919"/>
              </a:lnSpc>
              <a:buFont typeface="Arial" panose="020B0604020202020204" pitchFamily="34" charset="0"/>
              <a:buChar char="•"/>
            </a:pPr>
            <a:r>
              <a:rPr lang="en-US" sz="4000" dirty="0">
                <a:solidFill>
                  <a:srgbClr val="000000"/>
                </a:solidFill>
                <a:latin typeface="Helvetica Now"/>
                <a:ea typeface="Helvetica Now"/>
                <a:cs typeface="Helvetica Now"/>
                <a:sym typeface="Helvetica Now"/>
              </a:rPr>
              <a:t>Swimming – </a:t>
            </a:r>
            <a:endParaRPr lang="en-US" dirty="0">
              <a:solidFill>
                <a:srgbClr val="000000"/>
              </a:solidFill>
              <a:latin typeface="Calibri"/>
              <a:ea typeface="Calibri"/>
              <a:cs typeface="Calibri"/>
              <a:sym typeface="Helvetica Now"/>
            </a:endParaRPr>
          </a:p>
          <a:p>
            <a:pPr>
              <a:lnSpc>
                <a:spcPts val="3919"/>
              </a:lnSpc>
            </a:pPr>
            <a:r>
              <a:rPr lang="en-US" sz="4000" dirty="0">
                <a:solidFill>
                  <a:srgbClr val="000000"/>
                </a:solidFill>
                <a:latin typeface="Helvetica Now"/>
                <a:ea typeface="Helvetica Now"/>
                <a:cs typeface="Helvetica Now"/>
                <a:sym typeface="Helvetica Now"/>
              </a:rPr>
              <a:t>   every day during week beginning 28</a:t>
            </a:r>
            <a:r>
              <a:rPr lang="en-US" sz="4000" baseline="30000" dirty="0">
                <a:solidFill>
                  <a:srgbClr val="000000"/>
                </a:solidFill>
                <a:latin typeface="Helvetica Now"/>
                <a:ea typeface="Helvetica Now"/>
                <a:cs typeface="Helvetica Now"/>
                <a:sym typeface="Helvetica Now"/>
              </a:rPr>
              <a:t>th</a:t>
            </a:r>
            <a:r>
              <a:rPr lang="en-US" sz="4000" dirty="0">
                <a:solidFill>
                  <a:srgbClr val="000000"/>
                </a:solidFill>
                <a:latin typeface="Helvetica Now"/>
                <a:ea typeface="Helvetica Now"/>
                <a:cs typeface="Helvetica Now"/>
                <a:sym typeface="Helvetica Now"/>
              </a:rPr>
              <a:t> September​</a:t>
            </a:r>
            <a:endParaRPr lang="en-US">
              <a:ea typeface="Calibri"/>
              <a:cs typeface="Calibri"/>
            </a:endParaRPr>
          </a:p>
          <a:p>
            <a:pPr marL="457200" indent="-457200">
              <a:lnSpc>
                <a:spcPts val="3919"/>
              </a:lnSpc>
              <a:buFont typeface="Arial" panose="020B0604020202020204" pitchFamily="34" charset="0"/>
              <a:buChar char="•"/>
            </a:pPr>
            <a:endParaRPr lang="en-US" sz="2800" dirty="0">
              <a:solidFill>
                <a:srgbClr val="000000"/>
              </a:solidFill>
              <a:latin typeface="Helvetica Now"/>
              <a:ea typeface="Helvetica Now"/>
              <a:cs typeface="Helvetica Now"/>
            </a:endParaRPr>
          </a:p>
          <a:p>
            <a:pPr marL="457200" indent="-457200">
              <a:lnSpc>
                <a:spcPts val="3919"/>
              </a:lnSpc>
              <a:buFont typeface="Arial" panose="020B0604020202020204" pitchFamily="34" charset="0"/>
              <a:buChar char="•"/>
            </a:pPr>
            <a:r>
              <a:rPr lang="en-US" sz="4000" dirty="0">
                <a:solidFill>
                  <a:srgbClr val="000000"/>
                </a:solidFill>
                <a:latin typeface="Helvetica Now"/>
                <a:ea typeface="Helvetica Now"/>
                <a:cs typeface="Helvetica Now"/>
                <a:sym typeface="Helvetica Now"/>
              </a:rPr>
              <a:t>Viking Day – 14th October​</a:t>
            </a:r>
          </a:p>
          <a:p>
            <a:pPr marL="457200" indent="-457200">
              <a:lnSpc>
                <a:spcPts val="3919"/>
              </a:lnSpc>
              <a:buFont typeface="Arial" panose="020B0604020202020204" pitchFamily="34" charset="0"/>
              <a:buChar char="•"/>
            </a:pPr>
            <a:endParaRPr lang="en-US" sz="2800" dirty="0">
              <a:solidFill>
                <a:srgbClr val="000000"/>
              </a:solidFill>
              <a:latin typeface="Helvetica Now"/>
              <a:ea typeface="Helvetica Now"/>
              <a:cs typeface="Helvetica Now"/>
            </a:endParaRPr>
          </a:p>
          <a:p>
            <a:pPr marL="457200" indent="-457200">
              <a:lnSpc>
                <a:spcPts val="3919"/>
              </a:lnSpc>
              <a:buFont typeface="Arial" panose="020B0604020202020204" pitchFamily="34" charset="0"/>
              <a:buChar char="•"/>
            </a:pPr>
            <a:r>
              <a:rPr lang="en-US" sz="4000" dirty="0">
                <a:solidFill>
                  <a:srgbClr val="000000"/>
                </a:solidFill>
                <a:latin typeface="Helvetica Now"/>
                <a:ea typeface="Helvetica Now"/>
                <a:cs typeface="Helvetica Now"/>
                <a:sym typeface="Helvetica Now"/>
              </a:rPr>
              <a:t>Wonder Dome Planetarium – 26</a:t>
            </a:r>
            <a:r>
              <a:rPr lang="en-US" sz="4000" baseline="30000" dirty="0">
                <a:solidFill>
                  <a:srgbClr val="000000"/>
                </a:solidFill>
                <a:latin typeface="Helvetica Now"/>
                <a:ea typeface="Helvetica Now"/>
                <a:cs typeface="Helvetica Now"/>
                <a:sym typeface="Helvetica Now"/>
              </a:rPr>
              <a:t>th</a:t>
            </a:r>
            <a:r>
              <a:rPr lang="en-US" sz="4000" dirty="0">
                <a:solidFill>
                  <a:srgbClr val="000000"/>
                </a:solidFill>
                <a:latin typeface="Helvetica Now"/>
                <a:ea typeface="Helvetica Now"/>
                <a:cs typeface="Helvetica Now"/>
                <a:sym typeface="Helvetica Now"/>
              </a:rPr>
              <a:t> November​</a:t>
            </a:r>
          </a:p>
          <a:p>
            <a:pPr marL="457200" indent="-457200">
              <a:lnSpc>
                <a:spcPts val="3919"/>
              </a:lnSpc>
              <a:buFont typeface="Arial" panose="020B0604020202020204" pitchFamily="34" charset="0"/>
              <a:buChar char="•"/>
            </a:pPr>
            <a:endParaRPr lang="en-US" sz="4000" dirty="0">
              <a:solidFill>
                <a:srgbClr val="000000"/>
              </a:solidFill>
              <a:latin typeface="Helvetica Now"/>
              <a:ea typeface="Helvetica Now"/>
              <a:cs typeface="Helvetica Now"/>
              <a:sym typeface="Helvetica Now"/>
            </a:endParaRPr>
          </a:p>
          <a:p>
            <a:pPr marL="457200" indent="-457200">
              <a:lnSpc>
                <a:spcPts val="3919"/>
              </a:lnSpc>
              <a:buFont typeface="Arial" panose="020B0604020202020204" pitchFamily="34" charset="0"/>
              <a:buChar char="•"/>
            </a:pPr>
            <a:r>
              <a:rPr lang="en-US" sz="4000" dirty="0">
                <a:solidFill>
                  <a:srgbClr val="000000"/>
                </a:solidFill>
                <a:latin typeface="Helvetica Now"/>
                <a:ea typeface="Helvetica Now"/>
                <a:cs typeface="Helvetica Now"/>
                <a:sym typeface="Helvetica Now"/>
              </a:rPr>
              <a:t>Parents Evening – November TBC</a:t>
            </a:r>
            <a:endParaRPr lang="en-US" sz="4000" dirty="0">
              <a:solidFill>
                <a:srgbClr val="000000"/>
              </a:solidFill>
              <a:latin typeface="Helvetica Now"/>
              <a:ea typeface="Helvetica Now"/>
              <a:cs typeface="Helvetica Now"/>
            </a:endParaRPr>
          </a:p>
          <a:p>
            <a:pPr marL="457200" indent="-457200">
              <a:lnSpc>
                <a:spcPts val="3919"/>
              </a:lnSpc>
              <a:buFont typeface="Arial" panose="020B0604020202020204" pitchFamily="34" charset="0"/>
              <a:buChar char="•"/>
            </a:pPr>
            <a:endParaRPr lang="en-US" sz="4000" dirty="0">
              <a:solidFill>
                <a:srgbClr val="000000"/>
              </a:solidFill>
              <a:latin typeface="Helvetica Now"/>
              <a:ea typeface="Helvetica Now"/>
              <a:cs typeface="Helvetica Now"/>
            </a:endParaRPr>
          </a:p>
          <a:p>
            <a:pPr marL="457200" indent="-457200">
              <a:lnSpc>
                <a:spcPts val="3919"/>
              </a:lnSpc>
              <a:buFont typeface="Arial" panose="020B0604020202020204" pitchFamily="34" charset="0"/>
              <a:buChar char="•"/>
            </a:pPr>
            <a:r>
              <a:rPr lang="en-US" sz="4000" dirty="0">
                <a:solidFill>
                  <a:srgbClr val="000000"/>
                </a:solidFill>
                <a:latin typeface="Helvetica Now"/>
                <a:ea typeface="Helvetica Now"/>
                <a:cs typeface="Helvetica Now"/>
                <a:sym typeface="Helvetica Now"/>
              </a:rPr>
              <a:t>TBC – Spring term – Hampton Court; Summer term – Portsmouth Aquarium</a:t>
            </a:r>
          </a:p>
        </p:txBody>
      </p:sp>
      <p:sp>
        <p:nvSpPr>
          <p:cNvPr id="10" name="TextBox 9">
            <a:extLst>
              <a:ext uri="{FF2B5EF4-FFF2-40B4-BE49-F238E27FC236}">
                <a16:creationId xmlns:a16="http://schemas.microsoft.com/office/drawing/2014/main" id="{BA248CD8-0859-4B7D-B520-9D9DA1F436BB}"/>
              </a:ext>
            </a:extLst>
          </p:cNvPr>
          <p:cNvSpPr txBox="1"/>
          <p:nvPr/>
        </p:nvSpPr>
        <p:spPr>
          <a:xfrm>
            <a:off x="570560" y="2522552"/>
            <a:ext cx="5280665" cy="1077218"/>
          </a:xfrm>
          <a:prstGeom prst="rect">
            <a:avLst/>
          </a:prstGeom>
          <a:noFill/>
        </p:spPr>
        <p:txBody>
          <a:bodyPr wrap="square" rtlCol="0">
            <a:spAutoFit/>
          </a:bodyPr>
          <a:lstStyle/>
          <a:p>
            <a:r>
              <a:rPr lang="en-US" sz="3200" dirty="0">
                <a:highlight>
                  <a:srgbClr val="FFFF00"/>
                </a:highlight>
                <a:latin typeface="Helvetica Now" panose="020B0604020202020204" charset="0"/>
              </a:rPr>
              <a:t>Keep an eye on the school newsletter!</a:t>
            </a:r>
            <a:endParaRPr lang="en-GB" sz="3200" dirty="0">
              <a:highlight>
                <a:srgbClr val="FFFF00"/>
              </a:highlight>
              <a:latin typeface="Helvetica Now" panose="020B0604020202020204" charset="0"/>
            </a:endParaRPr>
          </a:p>
        </p:txBody>
      </p:sp>
      <p:pic>
        <p:nvPicPr>
          <p:cNvPr id="11" name="Picture 10">
            <a:extLst>
              <a:ext uri="{FF2B5EF4-FFF2-40B4-BE49-F238E27FC236}">
                <a16:creationId xmlns:a16="http://schemas.microsoft.com/office/drawing/2014/main" id="{539256D4-0692-6559-9FED-A25596B01A54}"/>
              </a:ext>
            </a:extLst>
          </p:cNvPr>
          <p:cNvPicPr>
            <a:picLocks noChangeAspect="1"/>
          </p:cNvPicPr>
          <p:nvPr/>
        </p:nvPicPr>
        <p:blipFill>
          <a:blip r:embed="rId3"/>
          <a:srcRect b="39844"/>
          <a:stretch>
            <a:fillRect/>
          </a:stretch>
        </p:blipFill>
        <p:spPr>
          <a:xfrm>
            <a:off x="11057846" y="3370041"/>
            <a:ext cx="6622645" cy="1931373"/>
          </a:xfrm>
          <a:prstGeom prst="rect">
            <a:avLst/>
          </a:prstGeom>
        </p:spPr>
      </p:pic>
      <p:pic>
        <p:nvPicPr>
          <p:cNvPr id="12" name="Picture 11">
            <a:extLst>
              <a:ext uri="{FF2B5EF4-FFF2-40B4-BE49-F238E27FC236}">
                <a16:creationId xmlns:a16="http://schemas.microsoft.com/office/drawing/2014/main" id="{E8EFF6A6-F65E-A347-4777-634327E8DD38}"/>
              </a:ext>
            </a:extLst>
          </p:cNvPr>
          <p:cNvPicPr>
            <a:picLocks noChangeAspect="1"/>
          </p:cNvPicPr>
          <p:nvPr/>
        </p:nvPicPr>
        <p:blipFill>
          <a:blip r:embed="rId4"/>
          <a:stretch>
            <a:fillRect/>
          </a:stretch>
        </p:blipFill>
        <p:spPr>
          <a:xfrm>
            <a:off x="11133399" y="6368367"/>
            <a:ext cx="5715000" cy="22669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DED35-E7BC-F0EA-F83C-3404BCC8724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E424297-A8B3-41BD-4391-90D4D23E67D4}"/>
              </a:ext>
            </a:extLst>
          </p:cNvPr>
          <p:cNvSpPr/>
          <p:nvPr/>
        </p:nvSpPr>
        <p:spPr>
          <a:xfrm>
            <a:off x="380349" y="403412"/>
            <a:ext cx="17524789" cy="66255"/>
          </a:xfrm>
          <a:prstGeom prst="rect">
            <a:avLst/>
          </a:prstGeom>
          <a:solidFill>
            <a:srgbClr val="172243"/>
          </a:solidFill>
        </p:spPr>
        <p:txBody>
          <a:bodyPr/>
          <a:lstStyle/>
          <a:p>
            <a:endParaRPr lang="en-GB"/>
          </a:p>
        </p:txBody>
      </p:sp>
      <p:sp>
        <p:nvSpPr>
          <p:cNvPr id="4" name="Freeform 4">
            <a:extLst>
              <a:ext uri="{FF2B5EF4-FFF2-40B4-BE49-F238E27FC236}">
                <a16:creationId xmlns:a16="http://schemas.microsoft.com/office/drawing/2014/main" id="{B71C7C09-23DE-77CA-540E-2EC6F8A97F47}"/>
              </a:ext>
            </a:extLst>
          </p:cNvPr>
          <p:cNvSpPr/>
          <p:nvPr/>
        </p:nvSpPr>
        <p:spPr>
          <a:xfrm>
            <a:off x="15789463" y="558473"/>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a:extLst>
              <a:ext uri="{FF2B5EF4-FFF2-40B4-BE49-F238E27FC236}">
                <a16:creationId xmlns:a16="http://schemas.microsoft.com/office/drawing/2014/main" id="{0BDEA869-7A46-C860-5218-804F1F5F4E06}"/>
              </a:ext>
            </a:extLst>
          </p:cNvPr>
          <p:cNvGrpSpPr/>
          <p:nvPr/>
        </p:nvGrpSpPr>
        <p:grpSpPr>
          <a:xfrm>
            <a:off x="-1419156" y="-1026488"/>
            <a:ext cx="19705894" cy="4634189"/>
            <a:chOff x="-57159" y="-72395"/>
            <a:chExt cx="5190030" cy="1220527"/>
          </a:xfrm>
        </p:grpSpPr>
        <p:sp>
          <p:nvSpPr>
            <p:cNvPr id="6" name="Freeform 6">
              <a:extLst>
                <a:ext uri="{FF2B5EF4-FFF2-40B4-BE49-F238E27FC236}">
                  <a16:creationId xmlns:a16="http://schemas.microsoft.com/office/drawing/2014/main" id="{53BA0EBC-FE90-7DF0-C1D4-3F19DDD63535}"/>
                </a:ext>
              </a:extLst>
            </p:cNvPr>
            <p:cNvSpPr/>
            <p:nvPr/>
          </p:nvSpPr>
          <p:spPr>
            <a:xfrm>
              <a:off x="316279" y="335332"/>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a:extLst>
                <a:ext uri="{FF2B5EF4-FFF2-40B4-BE49-F238E27FC236}">
                  <a16:creationId xmlns:a16="http://schemas.microsoft.com/office/drawing/2014/main" id="{0DF8EA8A-2F9C-0AFE-D424-F4B39D6B96C9}"/>
                </a:ext>
              </a:extLst>
            </p:cNvPr>
            <p:cNvSpPr txBox="1"/>
            <p:nvPr/>
          </p:nvSpPr>
          <p:spPr>
            <a:xfrm>
              <a:off x="-57159" y="-72395"/>
              <a:ext cx="4816593" cy="850900"/>
            </a:xfrm>
            <a:prstGeom prst="rect">
              <a:avLst/>
            </a:prstGeom>
          </p:spPr>
          <p:txBody>
            <a:bodyPr lIns="50800" tIns="50800" rIns="50800" bIns="50800" rtlCol="0" anchor="ctr"/>
            <a:lstStyle/>
            <a:p>
              <a:pPr algn="ctr">
                <a:lnSpc>
                  <a:spcPts val="2659"/>
                </a:lnSpc>
              </a:pPr>
              <a:endParaRPr/>
            </a:p>
          </p:txBody>
        </p:sp>
      </p:grpSp>
      <p:pic>
        <p:nvPicPr>
          <p:cNvPr id="3" name="Picture 2">
            <a:extLst>
              <a:ext uri="{FF2B5EF4-FFF2-40B4-BE49-F238E27FC236}">
                <a16:creationId xmlns:a16="http://schemas.microsoft.com/office/drawing/2014/main" id="{5ADE7358-82E2-0250-C2F5-018081D070EB}"/>
              </a:ext>
            </a:extLst>
          </p:cNvPr>
          <p:cNvPicPr>
            <a:picLocks noChangeAspect="1"/>
          </p:cNvPicPr>
          <p:nvPr/>
        </p:nvPicPr>
        <p:blipFill>
          <a:blip r:embed="rId3"/>
          <a:srcRect t="10570" r="-180"/>
          <a:stretch>
            <a:fillRect/>
          </a:stretch>
        </p:blipFill>
        <p:spPr>
          <a:xfrm>
            <a:off x="6702405" y="-7114"/>
            <a:ext cx="8862001" cy="10256332"/>
          </a:xfrm>
          <a:prstGeom prst="rect">
            <a:avLst/>
          </a:prstGeom>
        </p:spPr>
      </p:pic>
      <p:sp>
        <p:nvSpPr>
          <p:cNvPr id="14" name="TextBox 8">
            <a:extLst>
              <a:ext uri="{FF2B5EF4-FFF2-40B4-BE49-F238E27FC236}">
                <a16:creationId xmlns:a16="http://schemas.microsoft.com/office/drawing/2014/main" id="{863CAC6C-AEB8-D121-2F60-4FA74202E64C}"/>
              </a:ext>
            </a:extLst>
          </p:cNvPr>
          <p:cNvSpPr txBox="1"/>
          <p:nvPr/>
        </p:nvSpPr>
        <p:spPr>
          <a:xfrm>
            <a:off x="648041" y="1454537"/>
            <a:ext cx="5824862" cy="1019123"/>
          </a:xfrm>
          <a:prstGeom prst="rect">
            <a:avLst/>
          </a:prstGeom>
        </p:spPr>
        <p:txBody>
          <a:bodyPr lIns="0" tIns="0" rIns="0" bIns="0" rtlCol="0" anchor="t">
            <a:spAutoFit/>
          </a:bodyPr>
          <a:lstStyle/>
          <a:p>
            <a:pPr algn="ctr">
              <a:lnSpc>
                <a:spcPts val="8399"/>
              </a:lnSpc>
            </a:pPr>
            <a:r>
              <a:rPr lang="en-US" sz="5950" dirty="0">
                <a:solidFill>
                  <a:srgbClr val="000000"/>
                </a:solidFill>
                <a:latin typeface="CS Gordon Rounded"/>
                <a:sym typeface="CS Gordon Rounded"/>
              </a:rPr>
              <a:t>CLUBS</a:t>
            </a:r>
            <a:endParaRPr lang="en-US" dirty="0"/>
          </a:p>
        </p:txBody>
      </p:sp>
    </p:spTree>
    <p:extLst>
      <p:ext uri="{BB962C8B-B14F-4D97-AF65-F5344CB8AC3E}">
        <p14:creationId xmlns:p14="http://schemas.microsoft.com/office/powerpoint/2010/main" val="1066726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6131825" y="1628157"/>
            <a:ext cx="6026862" cy="1019123"/>
          </a:xfrm>
          <a:prstGeom prst="rect">
            <a:avLst/>
          </a:prstGeom>
        </p:spPr>
        <p:txBody>
          <a:bodyPr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HOMEWORK</a:t>
            </a:r>
          </a:p>
        </p:txBody>
      </p:sp>
      <p:pic>
        <p:nvPicPr>
          <p:cNvPr id="1026" name="Picture 2" descr="Times Tables Rock Stars – Times Tables ...">
            <a:extLst>
              <a:ext uri="{FF2B5EF4-FFF2-40B4-BE49-F238E27FC236}">
                <a16:creationId xmlns:a16="http://schemas.microsoft.com/office/drawing/2014/main" id="{3ED9257C-32BC-476B-95D6-1ABCD8EF5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115" y="4624390"/>
            <a:ext cx="3552678" cy="197108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CE6ACFE-BDB0-4DEA-A4B9-D18C9ECA7C3A}"/>
              </a:ext>
            </a:extLst>
          </p:cNvPr>
          <p:cNvPicPr>
            <a:picLocks noChangeAspect="1"/>
          </p:cNvPicPr>
          <p:nvPr/>
        </p:nvPicPr>
        <p:blipFill rotWithShape="1">
          <a:blip r:embed="rId4"/>
          <a:srcRect l="34694" r="-1" b="5746"/>
          <a:stretch/>
        </p:blipFill>
        <p:spPr>
          <a:xfrm>
            <a:off x="4991251" y="3824394"/>
            <a:ext cx="2106946" cy="1830824"/>
          </a:xfrm>
          <a:prstGeom prst="rect">
            <a:avLst/>
          </a:prstGeom>
        </p:spPr>
      </p:pic>
      <p:pic>
        <p:nvPicPr>
          <p:cNvPr id="11" name="Picture 10">
            <a:extLst>
              <a:ext uri="{FF2B5EF4-FFF2-40B4-BE49-F238E27FC236}">
                <a16:creationId xmlns:a16="http://schemas.microsoft.com/office/drawing/2014/main" id="{B1544CC4-33ED-4979-8BD7-67874EAE0053}"/>
              </a:ext>
            </a:extLst>
          </p:cNvPr>
          <p:cNvPicPr>
            <a:picLocks noChangeAspect="1"/>
          </p:cNvPicPr>
          <p:nvPr/>
        </p:nvPicPr>
        <p:blipFill>
          <a:blip r:embed="rId5"/>
          <a:srcRect b="67170"/>
          <a:stretch>
            <a:fillRect/>
          </a:stretch>
        </p:blipFill>
        <p:spPr>
          <a:xfrm>
            <a:off x="8283655" y="4439914"/>
            <a:ext cx="2143125" cy="703586"/>
          </a:xfrm>
          <a:prstGeom prst="rect">
            <a:avLst/>
          </a:prstGeom>
        </p:spPr>
      </p:pic>
      <p:pic>
        <p:nvPicPr>
          <p:cNvPr id="12" name="Picture 11">
            <a:extLst>
              <a:ext uri="{FF2B5EF4-FFF2-40B4-BE49-F238E27FC236}">
                <a16:creationId xmlns:a16="http://schemas.microsoft.com/office/drawing/2014/main" id="{3F337F61-3ECF-4F84-BCAD-96274CBF1B92}"/>
              </a:ext>
            </a:extLst>
          </p:cNvPr>
          <p:cNvPicPr>
            <a:picLocks noChangeAspect="1"/>
          </p:cNvPicPr>
          <p:nvPr/>
        </p:nvPicPr>
        <p:blipFill>
          <a:blip r:embed="rId6"/>
          <a:stretch>
            <a:fillRect/>
          </a:stretch>
        </p:blipFill>
        <p:spPr>
          <a:xfrm>
            <a:off x="10744200" y="4439633"/>
            <a:ext cx="3810000" cy="5481052"/>
          </a:xfrm>
          <a:prstGeom prst="rect">
            <a:avLst/>
          </a:prstGeom>
        </p:spPr>
      </p:pic>
      <p:sp>
        <p:nvSpPr>
          <p:cNvPr id="13" name="TextBox 12">
            <a:extLst>
              <a:ext uri="{FF2B5EF4-FFF2-40B4-BE49-F238E27FC236}">
                <a16:creationId xmlns:a16="http://schemas.microsoft.com/office/drawing/2014/main" id="{FFF1D721-ADD6-41F5-BEFF-00934932F889}"/>
              </a:ext>
            </a:extLst>
          </p:cNvPr>
          <p:cNvSpPr txBox="1"/>
          <p:nvPr/>
        </p:nvSpPr>
        <p:spPr>
          <a:xfrm>
            <a:off x="8206841" y="5758651"/>
            <a:ext cx="2514600" cy="2554545"/>
          </a:xfrm>
          <a:prstGeom prst="rect">
            <a:avLst/>
          </a:prstGeom>
          <a:noFill/>
        </p:spPr>
        <p:txBody>
          <a:bodyPr wrap="square" rtlCol="0">
            <a:spAutoFit/>
          </a:bodyPr>
          <a:lstStyle/>
          <a:p>
            <a:r>
              <a:rPr lang="en-US" sz="3200" dirty="0">
                <a:latin typeface="Helvetica Now" panose="020B0604020202020204" charset="0"/>
              </a:rPr>
              <a:t>Spellings set on a Monday and tested on a Friday.</a:t>
            </a:r>
            <a:endParaRPr lang="en-GB" sz="3200" dirty="0">
              <a:latin typeface="Helvetica Now" panose="020B0604020202020204" charset="0"/>
            </a:endParaRPr>
          </a:p>
        </p:txBody>
      </p:sp>
      <p:pic>
        <p:nvPicPr>
          <p:cNvPr id="14" name="Picture 13">
            <a:extLst>
              <a:ext uri="{FF2B5EF4-FFF2-40B4-BE49-F238E27FC236}">
                <a16:creationId xmlns:a16="http://schemas.microsoft.com/office/drawing/2014/main" id="{EE68F9C9-B95D-4909-B4BE-678085FA5FF0}"/>
              </a:ext>
            </a:extLst>
          </p:cNvPr>
          <p:cNvPicPr>
            <a:picLocks noChangeAspect="1"/>
          </p:cNvPicPr>
          <p:nvPr/>
        </p:nvPicPr>
        <p:blipFill>
          <a:blip r:embed="rId7"/>
          <a:stretch>
            <a:fillRect/>
          </a:stretch>
        </p:blipFill>
        <p:spPr>
          <a:xfrm>
            <a:off x="15390538" y="4439913"/>
            <a:ext cx="2514600" cy="1047750"/>
          </a:xfrm>
          <a:prstGeom prst="rect">
            <a:avLst/>
          </a:prstGeom>
        </p:spPr>
      </p:pic>
      <p:sp>
        <p:nvSpPr>
          <p:cNvPr id="16" name="TextBox 15">
            <a:extLst>
              <a:ext uri="{FF2B5EF4-FFF2-40B4-BE49-F238E27FC236}">
                <a16:creationId xmlns:a16="http://schemas.microsoft.com/office/drawing/2014/main" id="{3E31E95D-7D4B-4E6F-A735-E65CE1584130}"/>
              </a:ext>
            </a:extLst>
          </p:cNvPr>
          <p:cNvSpPr txBox="1"/>
          <p:nvPr/>
        </p:nvSpPr>
        <p:spPr>
          <a:xfrm>
            <a:off x="15315269" y="5885826"/>
            <a:ext cx="2665138" cy="2554545"/>
          </a:xfrm>
          <a:prstGeom prst="rect">
            <a:avLst/>
          </a:prstGeom>
          <a:noFill/>
        </p:spPr>
        <p:txBody>
          <a:bodyPr wrap="square" lIns="91440" tIns="45720" rIns="91440" bIns="45720" rtlCol="0" anchor="t">
            <a:spAutoFit/>
          </a:bodyPr>
          <a:lstStyle/>
          <a:p>
            <a:r>
              <a:rPr lang="en-US" sz="3200" dirty="0">
                <a:latin typeface="Helvetica Now"/>
              </a:rPr>
              <a:t>Maths homework set/checked every Tuesday. </a:t>
            </a:r>
            <a:endParaRPr lang="en-GB" sz="3200" dirty="0">
              <a:latin typeface="Helvetica Now"/>
            </a:endParaRPr>
          </a:p>
        </p:txBody>
      </p:sp>
      <p:sp>
        <p:nvSpPr>
          <p:cNvPr id="17" name="TextBox 16">
            <a:extLst>
              <a:ext uri="{FF2B5EF4-FFF2-40B4-BE49-F238E27FC236}">
                <a16:creationId xmlns:a16="http://schemas.microsoft.com/office/drawing/2014/main" id="{67888C79-8A77-4D85-AD26-D86167E79659}"/>
              </a:ext>
            </a:extLst>
          </p:cNvPr>
          <p:cNvSpPr txBox="1"/>
          <p:nvPr/>
        </p:nvSpPr>
        <p:spPr>
          <a:xfrm>
            <a:off x="3882606" y="5747970"/>
            <a:ext cx="4324235" cy="4154984"/>
          </a:xfrm>
          <a:prstGeom prst="rect">
            <a:avLst/>
          </a:prstGeom>
          <a:noFill/>
        </p:spPr>
        <p:txBody>
          <a:bodyPr wrap="square" lIns="91440" tIns="45720" rIns="91440" bIns="45720" rtlCol="0" anchor="t">
            <a:spAutoFit/>
          </a:bodyPr>
          <a:lstStyle/>
          <a:p>
            <a:r>
              <a:rPr lang="en-US" sz="2400" dirty="0">
                <a:latin typeface="Helvetica Now"/>
              </a:rPr>
              <a:t>Frequent reading -  Children should be reading at least 5 times a week.</a:t>
            </a:r>
            <a:endParaRPr lang="en-US" sz="2400">
              <a:ea typeface="Calibri"/>
              <a:cs typeface="Calibri"/>
            </a:endParaRPr>
          </a:p>
          <a:p>
            <a:endParaRPr lang="en-US" sz="2400" dirty="0">
              <a:latin typeface="Helvetica Now"/>
            </a:endParaRPr>
          </a:p>
          <a:p>
            <a:r>
              <a:rPr lang="en-US" sz="2400" dirty="0">
                <a:latin typeface="Helvetica Now"/>
              </a:rPr>
              <a:t>We will no longer be using reading diaries this year but Miss Clark will send communication out shortly explaining our new online reading system - watch this space!</a:t>
            </a:r>
          </a:p>
        </p:txBody>
      </p:sp>
      <p:sp>
        <p:nvSpPr>
          <p:cNvPr id="18" name="TextBox 17">
            <a:extLst>
              <a:ext uri="{FF2B5EF4-FFF2-40B4-BE49-F238E27FC236}">
                <a16:creationId xmlns:a16="http://schemas.microsoft.com/office/drawing/2014/main" id="{D797CFA5-421D-425D-B1DD-903CC60C553E}"/>
              </a:ext>
            </a:extLst>
          </p:cNvPr>
          <p:cNvSpPr txBox="1"/>
          <p:nvPr/>
        </p:nvSpPr>
        <p:spPr>
          <a:xfrm>
            <a:off x="307593" y="6809058"/>
            <a:ext cx="3506117" cy="2554545"/>
          </a:xfrm>
          <a:prstGeom prst="rect">
            <a:avLst/>
          </a:prstGeom>
          <a:noFill/>
        </p:spPr>
        <p:txBody>
          <a:bodyPr wrap="square" lIns="91440" tIns="45720" rIns="91440" bIns="45720" rtlCol="0" anchor="t">
            <a:spAutoFit/>
          </a:bodyPr>
          <a:lstStyle/>
          <a:p>
            <a:r>
              <a:rPr lang="en-US" sz="3200" dirty="0">
                <a:latin typeface="Helvetica Now"/>
              </a:rPr>
              <a:t>Regular </a:t>
            </a:r>
            <a:r>
              <a:rPr lang="en-US" sz="3200" dirty="0" err="1">
                <a:latin typeface="Helvetica Now"/>
              </a:rPr>
              <a:t>timestable</a:t>
            </a:r>
            <a:r>
              <a:rPr lang="en-US" sz="3200" dirty="0">
                <a:latin typeface="Helvetica Now"/>
              </a:rPr>
              <a:t> practice – at least 3 times a week.</a:t>
            </a:r>
            <a:endParaRPr lang="en-GB" sz="3200" dirty="0">
              <a:latin typeface="Helvetica Now"/>
            </a:endParaRPr>
          </a:p>
        </p:txBody>
      </p:sp>
      <p:sp>
        <p:nvSpPr>
          <p:cNvPr id="9" name="TextBox 8">
            <a:extLst>
              <a:ext uri="{FF2B5EF4-FFF2-40B4-BE49-F238E27FC236}">
                <a16:creationId xmlns:a16="http://schemas.microsoft.com/office/drawing/2014/main" id="{A2869C22-DFDE-9E11-B0ED-D6A08ADF7209}"/>
              </a:ext>
            </a:extLst>
          </p:cNvPr>
          <p:cNvSpPr txBox="1"/>
          <p:nvPr/>
        </p:nvSpPr>
        <p:spPr>
          <a:xfrm>
            <a:off x="469559" y="2161982"/>
            <a:ext cx="5280665" cy="1077218"/>
          </a:xfrm>
          <a:prstGeom prst="rect">
            <a:avLst/>
          </a:prstGeom>
          <a:noFill/>
        </p:spPr>
        <p:txBody>
          <a:bodyPr wrap="square" lIns="91440" tIns="45720" rIns="91440" bIns="45720" rtlCol="0" anchor="t">
            <a:spAutoFit/>
          </a:bodyPr>
          <a:lstStyle/>
          <a:p>
            <a:r>
              <a:rPr lang="en-US" sz="3200" dirty="0">
                <a:highlight>
                  <a:srgbClr val="FFFF00"/>
                </a:highlight>
                <a:latin typeface="Helvetica Now"/>
              </a:rPr>
              <a:t>Children have been </a:t>
            </a:r>
            <a:r>
              <a:rPr lang="en-US" sz="3200" dirty="0" err="1">
                <a:highlight>
                  <a:srgbClr val="FFFF00"/>
                </a:highlight>
                <a:latin typeface="Helvetica Now"/>
              </a:rPr>
              <a:t>givien</a:t>
            </a:r>
            <a:r>
              <a:rPr lang="en-US" sz="3200" dirty="0">
                <a:highlight>
                  <a:srgbClr val="FFFF00"/>
                </a:highlight>
                <a:latin typeface="Helvetica Now"/>
              </a:rPr>
              <a:t> their logins.</a:t>
            </a:r>
            <a:endParaRPr lang="en-GB" sz="3200" dirty="0">
              <a:highlight>
                <a:srgbClr val="FFFF00"/>
              </a:highlight>
              <a:latin typeface="Helvetica No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D3185-9CD5-CE8D-5772-749013F6A5F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E1D1F17-4775-F3FA-9D55-0E6B007EBAED}"/>
              </a:ext>
            </a:extLst>
          </p:cNvPr>
          <p:cNvSpPr/>
          <p:nvPr/>
        </p:nvSpPr>
        <p:spPr>
          <a:xfrm>
            <a:off x="380349" y="403412"/>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a:extLst>
              <a:ext uri="{FF2B5EF4-FFF2-40B4-BE49-F238E27FC236}">
                <a16:creationId xmlns:a16="http://schemas.microsoft.com/office/drawing/2014/main" id="{CFD01F34-8706-F579-9DAA-BE0EA90FB80B}"/>
              </a:ext>
            </a:extLst>
          </p:cNvPr>
          <p:cNvSpPr/>
          <p:nvPr/>
        </p:nvSpPr>
        <p:spPr>
          <a:xfrm>
            <a:off x="382862" y="9817333"/>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2D563E91-A203-DFA6-C3F6-7FE4DA2DFBDB}"/>
              </a:ext>
            </a:extLst>
          </p:cNvPr>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a:extLst>
              <a:ext uri="{FF2B5EF4-FFF2-40B4-BE49-F238E27FC236}">
                <a16:creationId xmlns:a16="http://schemas.microsoft.com/office/drawing/2014/main" id="{2490100A-2052-8384-AF5B-40ECCEA1AAD1}"/>
              </a:ext>
            </a:extLst>
          </p:cNvPr>
          <p:cNvGrpSpPr/>
          <p:nvPr/>
        </p:nvGrpSpPr>
        <p:grpSpPr>
          <a:xfrm>
            <a:off x="-1257" y="651818"/>
            <a:ext cx="18288000" cy="3086100"/>
            <a:chOff x="0" y="0"/>
            <a:chExt cx="4816593" cy="812800"/>
          </a:xfrm>
        </p:grpSpPr>
        <p:sp>
          <p:nvSpPr>
            <p:cNvPr id="6" name="Freeform 6">
              <a:extLst>
                <a:ext uri="{FF2B5EF4-FFF2-40B4-BE49-F238E27FC236}">
                  <a16:creationId xmlns:a16="http://schemas.microsoft.com/office/drawing/2014/main" id="{46FA2B18-55AE-CA27-0D9E-68AD81AEC1F8}"/>
                </a:ext>
              </a:extLst>
            </p:cNvPr>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8A856250-48F3-44AF-4B8C-DCF9D5A1C080}"/>
                </a:ext>
              </a:extLst>
            </p:cNvPr>
            <p:cNvSpPr txBox="1"/>
            <p:nvPr/>
          </p:nvSpPr>
          <p:spPr>
            <a:xfrm>
              <a:off x="0" y="-38100"/>
              <a:ext cx="4816593"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a:extLst>
              <a:ext uri="{FF2B5EF4-FFF2-40B4-BE49-F238E27FC236}">
                <a16:creationId xmlns:a16="http://schemas.microsoft.com/office/drawing/2014/main" id="{66628287-2E8D-4A4A-5B9E-E966EDCB4754}"/>
              </a:ext>
            </a:extLst>
          </p:cNvPr>
          <p:cNvSpPr txBox="1"/>
          <p:nvPr/>
        </p:nvSpPr>
        <p:spPr>
          <a:xfrm>
            <a:off x="6131825" y="1628157"/>
            <a:ext cx="6026862" cy="1019123"/>
          </a:xfrm>
          <a:prstGeom prst="rect">
            <a:avLst/>
          </a:prstGeom>
        </p:spPr>
        <p:txBody>
          <a:bodyPr lIns="0" tIns="0" rIns="0" bIns="0" rtlCol="0" anchor="t">
            <a:spAutoFit/>
          </a:bodyPr>
          <a:lstStyle/>
          <a:p>
            <a:pPr marL="0" marR="0" lvl="0" indent="0" algn="ctr" defTabSz="914400" rtl="0" eaLnBrk="1" fontAlgn="auto" latinLnBrk="0" hangingPunct="1">
              <a:lnSpc>
                <a:spcPts val="8399"/>
              </a:lnSpc>
              <a:spcBef>
                <a:spcPts val="0"/>
              </a:spcBef>
              <a:spcAft>
                <a:spcPts val="0"/>
              </a:spcAft>
              <a:buClrTx/>
              <a:buSzTx/>
              <a:buFontTx/>
              <a:buNone/>
              <a:tabLst/>
              <a:defRPr/>
            </a:pPr>
            <a:r>
              <a:rPr kumimoji="0" lang="en-US" sz="5999" b="0" i="0" u="none" strike="noStrike" kern="1200" cap="none" spc="0" normalizeH="0" baseline="0" noProof="0" dirty="0">
                <a:ln>
                  <a:noFill/>
                </a:ln>
                <a:solidFill>
                  <a:srgbClr val="000000"/>
                </a:solidFill>
                <a:effectLst/>
                <a:uLnTx/>
                <a:uFillTx/>
                <a:latin typeface="CS Gordon Rounded"/>
                <a:ea typeface="CS Gordon Rounded"/>
                <a:cs typeface="CS Gordon Rounded"/>
                <a:sym typeface="CS Gordon Rounded"/>
              </a:rPr>
              <a:t>READING</a:t>
            </a:r>
          </a:p>
        </p:txBody>
      </p:sp>
      <p:sp>
        <p:nvSpPr>
          <p:cNvPr id="10" name="TextBox 7">
            <a:extLst>
              <a:ext uri="{FF2B5EF4-FFF2-40B4-BE49-F238E27FC236}">
                <a16:creationId xmlns:a16="http://schemas.microsoft.com/office/drawing/2014/main" id="{D82C49D4-70C5-CCAC-DAF7-845189869A54}"/>
              </a:ext>
            </a:extLst>
          </p:cNvPr>
          <p:cNvSpPr txBox="1"/>
          <p:nvPr/>
        </p:nvSpPr>
        <p:spPr>
          <a:xfrm>
            <a:off x="7916093" y="3564353"/>
            <a:ext cx="10501276" cy="6463308"/>
          </a:xfrm>
          <a:prstGeom prst="rect">
            <a:avLst/>
          </a:prstGeom>
        </p:spPr>
        <p:txBody>
          <a:bodyPr wrap="square" lIns="0" tIns="0" rIns="0" bIns="0" numCol="2" rtlCol="0" anchor="t">
            <a:spAutoFit/>
          </a:bodyPr>
          <a:lstStyle/>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School library – weekly visit</a:t>
            </a:r>
          </a:p>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Class book corner</a:t>
            </a:r>
          </a:p>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Class reader</a:t>
            </a:r>
          </a:p>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Reading </a:t>
            </a:r>
            <a:r>
              <a:rPr lang="en-US" sz="4000" dirty="0">
                <a:solidFill>
                  <a:srgbClr val="000000"/>
                </a:solidFill>
                <a:latin typeface="Helvetica Now" panose="020B0604020202020204" charset="0"/>
              </a:rPr>
              <a:t>s</a:t>
            </a:r>
            <a:r>
              <a:rPr kumimoji="0" lang="en-US" sz="4000" b="0" i="0" u="none" strike="noStrike" kern="1200" cap="none" spc="0" normalizeH="0" baseline="0" noProof="0" dirty="0" err="1">
                <a:ln>
                  <a:noFill/>
                </a:ln>
                <a:solidFill>
                  <a:srgbClr val="000000"/>
                </a:solidFill>
                <a:effectLst/>
                <a:uLnTx/>
                <a:uFillTx/>
                <a:latin typeface="Helvetica Now" panose="020B0604020202020204" charset="0"/>
              </a:rPr>
              <a:t>cheme</a:t>
            </a:r>
            <a:r>
              <a:rPr kumimoji="0" lang="en-US" sz="4000" b="0" i="0" u="none" strike="noStrike" kern="1200" cap="none" spc="0" normalizeH="0" baseline="0" noProof="0" dirty="0">
                <a:ln>
                  <a:noFill/>
                </a:ln>
                <a:solidFill>
                  <a:srgbClr val="000000"/>
                </a:solidFill>
                <a:effectLst/>
                <a:uLnTx/>
                <a:uFillTx/>
                <a:latin typeface="Helvetica Now" panose="020B0604020202020204" charset="0"/>
              </a:rPr>
              <a:t>/ free readers</a:t>
            </a:r>
          </a:p>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4000" b="0" i="0" u="none" strike="noStrike" kern="1200" cap="none" spc="0" normalizeH="0" baseline="0" noProof="0" dirty="0">
              <a:ln>
                <a:noFill/>
              </a:ln>
              <a:solidFill>
                <a:srgbClr val="000000"/>
              </a:solidFill>
              <a:effectLst/>
              <a:uLnTx/>
              <a:uFillTx/>
              <a:latin typeface="Helvetica Now" panose="020B0604020202020204" charset="0"/>
            </a:endParaRPr>
          </a:p>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Reading for </a:t>
            </a:r>
            <a:r>
              <a:rPr lang="en-US" sz="4000" dirty="0">
                <a:solidFill>
                  <a:srgbClr val="000000"/>
                </a:solidFill>
                <a:latin typeface="Helvetica Now" panose="020B0604020202020204" charset="0"/>
              </a:rPr>
              <a:t>p</a:t>
            </a:r>
            <a:r>
              <a:rPr kumimoji="0" lang="en-US" sz="4000" b="0" i="0" u="none" strike="noStrike" kern="1200" cap="none" spc="0" normalizeH="0" baseline="0" noProof="0" dirty="0" err="1">
                <a:ln>
                  <a:noFill/>
                </a:ln>
                <a:solidFill>
                  <a:srgbClr val="000000"/>
                </a:solidFill>
                <a:effectLst/>
                <a:uLnTx/>
                <a:uFillTx/>
                <a:latin typeface="Helvetica Now" panose="020B0604020202020204" charset="0"/>
              </a:rPr>
              <a:t>leasure</a:t>
            </a:r>
            <a:endParaRPr kumimoji="0" lang="en-US" sz="4000" b="0" i="0" u="none" strike="noStrike" kern="1200" cap="none" spc="0" normalizeH="0" baseline="0" noProof="0" dirty="0">
              <a:ln>
                <a:noFill/>
              </a:ln>
              <a:solidFill>
                <a:srgbClr val="000000"/>
              </a:solidFill>
              <a:effectLst/>
              <a:uLnTx/>
              <a:uFillTx/>
              <a:latin typeface="Helvetica Now" panose="020B0604020202020204" charset="0"/>
            </a:endParaRPr>
          </a:p>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Reading to adults</a:t>
            </a:r>
          </a:p>
          <a:p>
            <a:pPr marL="571500" marR="0" lvl="0" indent="-5715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Reading lessons –</a:t>
            </a:r>
          </a:p>
          <a:p>
            <a:pPr marL="1028700" lvl="1" indent="-571500">
              <a:lnSpc>
                <a:spcPct val="150000"/>
              </a:lnSpc>
              <a:buFont typeface="Arial" panose="020B0604020202020204" pitchFamily="34" charset="0"/>
              <a:buChar cha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Fluency</a:t>
            </a:r>
          </a:p>
          <a:p>
            <a:pPr marL="1028700" lvl="1" indent="-571500">
              <a:lnSpc>
                <a:spcPct val="150000"/>
              </a:lnSpc>
              <a:buFont typeface="Arial" panose="020B0604020202020204" pitchFamily="34" charset="0"/>
              <a:buChar char="•"/>
            </a:pPr>
            <a:r>
              <a:rPr kumimoji="0" lang="en-US" sz="4000" b="0" i="0" u="none" strike="noStrike" kern="1200" cap="none" spc="0" normalizeH="0" baseline="0" noProof="0" dirty="0">
                <a:ln>
                  <a:noFill/>
                </a:ln>
                <a:solidFill>
                  <a:srgbClr val="000000"/>
                </a:solidFill>
                <a:effectLst/>
                <a:uLnTx/>
                <a:uFillTx/>
                <a:latin typeface="Helvetica Now" panose="020B0604020202020204" charset="0"/>
              </a:rPr>
              <a:t>Comprehension</a:t>
            </a:r>
          </a:p>
        </p:txBody>
      </p:sp>
      <p:pic>
        <p:nvPicPr>
          <p:cNvPr id="13" name="Picture 12">
            <a:extLst>
              <a:ext uri="{FF2B5EF4-FFF2-40B4-BE49-F238E27FC236}">
                <a16:creationId xmlns:a16="http://schemas.microsoft.com/office/drawing/2014/main" id="{7F6435E4-E7D2-04C2-5E45-F7958AC8C2B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rcRect t="36250" b="19511"/>
          <a:stretch>
            <a:fillRect/>
          </a:stretch>
        </p:blipFill>
        <p:spPr>
          <a:xfrm>
            <a:off x="380349" y="3245862"/>
            <a:ext cx="7090015" cy="6781799"/>
          </a:xfrm>
          <a:prstGeom prst="rect">
            <a:avLst/>
          </a:prstGeom>
        </p:spPr>
      </p:pic>
    </p:spTree>
    <p:extLst>
      <p:ext uri="{BB962C8B-B14F-4D97-AF65-F5344CB8AC3E}">
        <p14:creationId xmlns:p14="http://schemas.microsoft.com/office/powerpoint/2010/main" val="997175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p:cNvSpPr/>
          <p:nvPr/>
        </p:nvSpPr>
        <p:spPr>
          <a:xfrm>
            <a:off x="382862" y="9817333"/>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38100"/>
              <a:ext cx="4816593"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p:cNvSpPr txBox="1"/>
          <p:nvPr/>
        </p:nvSpPr>
        <p:spPr>
          <a:xfrm>
            <a:off x="1828800" y="1628157"/>
            <a:ext cx="11705466" cy="982192"/>
          </a:xfrm>
          <a:prstGeom prst="rect">
            <a:avLst/>
          </a:prstGeom>
        </p:spPr>
        <p:txBody>
          <a:bodyPr wrap="square" lIns="0" tIns="0" rIns="0" bIns="0" rtlCol="0" anchor="t">
            <a:spAutoFit/>
          </a:bodyPr>
          <a:lstStyle/>
          <a:p>
            <a:pPr marL="0" marR="0" lvl="0" indent="0" algn="ctr" defTabSz="914400" rtl="0" eaLnBrk="1" fontAlgn="auto" latinLnBrk="0" hangingPunct="1">
              <a:lnSpc>
                <a:spcPts val="8399"/>
              </a:lnSpc>
              <a:spcBef>
                <a:spcPts val="0"/>
              </a:spcBef>
              <a:spcAft>
                <a:spcPts val="0"/>
              </a:spcAft>
              <a:buClrTx/>
              <a:buSzTx/>
              <a:buFontTx/>
              <a:buNone/>
              <a:tabLst/>
              <a:defRPr/>
            </a:pPr>
            <a:r>
              <a:rPr kumimoji="0" lang="en-US" sz="5999" b="0" i="0" u="none" strike="noStrike" kern="1200" cap="none" spc="0" normalizeH="0" baseline="0" noProof="0" dirty="0">
                <a:ln>
                  <a:noFill/>
                </a:ln>
                <a:solidFill>
                  <a:srgbClr val="000000"/>
                </a:solidFill>
                <a:effectLst/>
                <a:uLnTx/>
                <a:uFillTx/>
                <a:latin typeface="CS Gordon Rounded"/>
                <a:ea typeface="CS Gordon Rounded"/>
                <a:cs typeface="CS Gordon Rounded"/>
                <a:sym typeface="CS Gordon Rounded"/>
              </a:rPr>
              <a:t>WE NEED YOUR HELP</a:t>
            </a:r>
          </a:p>
        </p:txBody>
      </p:sp>
      <p:sp>
        <p:nvSpPr>
          <p:cNvPr id="9" name="TextBox 9"/>
          <p:cNvSpPr txBox="1"/>
          <p:nvPr/>
        </p:nvSpPr>
        <p:spPr>
          <a:xfrm>
            <a:off x="380349" y="3995786"/>
            <a:ext cx="17090240" cy="5845255"/>
          </a:xfrm>
          <a:prstGeom prst="rect">
            <a:avLst/>
          </a:prstGeom>
        </p:spPr>
        <p:txBody>
          <a:bodyPr lIns="0" tIns="0" rIns="0" bIns="0" rtlCol="0" anchor="t">
            <a:spAutoFit/>
          </a:bodyPr>
          <a:lstStyle/>
          <a:p>
            <a:pPr marL="457200" indent="-457200">
              <a:lnSpc>
                <a:spcPct val="150000"/>
              </a:lnSpc>
              <a:buFont typeface="Arial" panose="020B0604020202020204" pitchFamily="34" charset="0"/>
              <a:buChar char="•"/>
            </a:pPr>
            <a:r>
              <a:rPr lang="en-US" sz="3200" dirty="0">
                <a:solidFill>
                  <a:srgbClr val="000000"/>
                </a:solidFill>
                <a:latin typeface="Helvetica Now"/>
                <a:ea typeface="Helvetica Now"/>
                <a:cs typeface="Helvetica Now"/>
                <a:sym typeface="Helvetica Now"/>
              </a:rPr>
              <a:t>Ensure timely and regular attendance at school</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dirty="0">
                <a:solidFill>
                  <a:srgbClr val="000000"/>
                </a:solidFill>
                <a:latin typeface="Helvetica Now"/>
                <a:ea typeface="Helvetica Now"/>
                <a:cs typeface="Helvetica Now"/>
                <a:sym typeface="Helvetica Now"/>
              </a:rPr>
              <a:t>Correct smart s</a:t>
            </a:r>
            <a:r>
              <a:rPr kumimoji="0" lang="en-US" sz="3200" b="0" i="0" u="none" strike="noStrike" kern="1200" cap="none" spc="0" normalizeH="0" baseline="0" noProof="0" dirty="0" err="1">
                <a:ln>
                  <a:noFill/>
                </a:ln>
                <a:solidFill>
                  <a:srgbClr val="000000"/>
                </a:solidFill>
                <a:effectLst/>
                <a:uLnTx/>
                <a:uFillTx/>
                <a:latin typeface="Helvetica Now"/>
                <a:ea typeface="Helvetica Now"/>
                <a:cs typeface="Helvetica Now"/>
                <a:sym typeface="Helvetica Now"/>
              </a:rPr>
              <a:t>chool</a:t>
            </a:r>
            <a:r>
              <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rPr>
              <a:t> </a:t>
            </a:r>
            <a:r>
              <a:rPr lang="en-US" sz="3200" dirty="0">
                <a:solidFill>
                  <a:srgbClr val="000000"/>
                </a:solidFill>
                <a:latin typeface="Helvetica Now"/>
                <a:ea typeface="Helvetica Now"/>
                <a:cs typeface="Helvetica Now"/>
                <a:sym typeface="Helvetica Now"/>
              </a:rPr>
              <a:t>un</a:t>
            </a:r>
            <a:r>
              <a:rPr kumimoji="0" lang="en-US" sz="3200" b="0" i="0" u="none" strike="noStrike" kern="1200" cap="none" spc="0" normalizeH="0" baseline="0" noProof="0" dirty="0" err="1">
                <a:ln>
                  <a:noFill/>
                </a:ln>
                <a:solidFill>
                  <a:srgbClr val="000000"/>
                </a:solidFill>
                <a:effectLst/>
                <a:uLnTx/>
                <a:uFillTx/>
                <a:latin typeface="Helvetica Now"/>
                <a:ea typeface="Helvetica Now"/>
                <a:cs typeface="Helvetica Now"/>
                <a:sym typeface="Helvetica Now"/>
              </a:rPr>
              <a:t>iform</a:t>
            </a:r>
            <a:r>
              <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rPr>
              <a:t> – labelled </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rPr>
              <a:t>Support to implement the school’s behaviour policy </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dirty="0">
                <a:solidFill>
                  <a:srgbClr val="000000"/>
                </a:solidFill>
                <a:latin typeface="Helvetica Now"/>
                <a:ea typeface="Helvetica Now"/>
                <a:cs typeface="Helvetica Now"/>
                <a:sym typeface="Helvetica Now"/>
              </a:rPr>
              <a:t>Sign up to Class Dojo</a:t>
            </a:r>
            <a:endPar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endParaRP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rPr>
              <a:t>Interact with us – we are here to help!</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rPr>
              <a:t>Reading</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rPr>
              <a:t>Maths</a:t>
            </a:r>
            <a:r>
              <a:rPr lang="en-US" sz="3200" dirty="0">
                <a:solidFill>
                  <a:srgbClr val="000000"/>
                </a:solidFill>
                <a:latin typeface="Helvetica Now"/>
                <a:ea typeface="Helvetica Now"/>
                <a:cs typeface="Helvetica Now"/>
                <a:sym typeface="Helvetica Now"/>
              </a:rPr>
              <a:t>/timestables</a:t>
            </a:r>
            <a:endPar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endParaRP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Helvetica Now"/>
                <a:ea typeface="Helvetica Now"/>
                <a:cs typeface="Helvetica Now"/>
                <a:sym typeface="Helvetica Now"/>
              </a:rPr>
              <a:t>Spelling</a:t>
            </a:r>
          </a:p>
        </p:txBody>
      </p:sp>
      <p:sp>
        <p:nvSpPr>
          <p:cNvPr id="10" name="TextBox 9">
            <a:extLst>
              <a:ext uri="{FF2B5EF4-FFF2-40B4-BE49-F238E27FC236}">
                <a16:creationId xmlns:a16="http://schemas.microsoft.com/office/drawing/2014/main" id="{8FE30BBE-99DA-FCA9-F914-3FEB835A13F9}"/>
              </a:ext>
            </a:extLst>
          </p:cNvPr>
          <p:cNvSpPr txBox="1"/>
          <p:nvPr/>
        </p:nvSpPr>
        <p:spPr>
          <a:xfrm>
            <a:off x="11407950" y="8850702"/>
            <a:ext cx="684670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Parent Helpers – reading, trips </a:t>
            </a:r>
            <a:r>
              <a:rPr kumimoji="0" lang="en-US" sz="3600" b="1" i="0" u="none" strike="noStrike" kern="1200" cap="none" spc="0" normalizeH="0" baseline="0" noProof="0" dirty="0" err="1">
                <a:ln>
                  <a:noFill/>
                </a:ln>
                <a:solidFill>
                  <a:prstClr val="black"/>
                </a:solidFill>
                <a:effectLst/>
                <a:uLnTx/>
                <a:uFillTx/>
                <a:latin typeface="Calibri"/>
                <a:ea typeface="+mn-ea"/>
                <a:cs typeface="+mn-cs"/>
              </a:rPr>
              <a:t>etc</a:t>
            </a:r>
            <a:endParaRPr kumimoji="0" lang="en-GB" sz="36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D21CF6D5-B391-78C2-B88D-8EDD4C0FAB69}"/>
              </a:ext>
            </a:extLst>
          </p:cNvPr>
          <p:cNvPicPr>
            <a:picLocks noChangeAspect="1"/>
          </p:cNvPicPr>
          <p:nvPr/>
        </p:nvPicPr>
        <p:blipFill>
          <a:blip r:embed="rId4"/>
          <a:stretch>
            <a:fillRect/>
          </a:stretch>
        </p:blipFill>
        <p:spPr>
          <a:xfrm>
            <a:off x="12480026" y="4558062"/>
            <a:ext cx="4702551" cy="3230760"/>
          </a:xfrm>
          <a:prstGeom prst="rect">
            <a:avLst/>
          </a:prstGeom>
        </p:spPr>
      </p:pic>
      <p:sp>
        <p:nvSpPr>
          <p:cNvPr id="12" name="Heart 11">
            <a:extLst>
              <a:ext uri="{FF2B5EF4-FFF2-40B4-BE49-F238E27FC236}">
                <a16:creationId xmlns:a16="http://schemas.microsoft.com/office/drawing/2014/main" id="{302B29C7-9FAB-DAD9-6F5F-653C5FE62E14}"/>
              </a:ext>
            </a:extLst>
          </p:cNvPr>
          <p:cNvSpPr/>
          <p:nvPr/>
        </p:nvSpPr>
        <p:spPr>
          <a:xfrm>
            <a:off x="7758929" y="7683650"/>
            <a:ext cx="2767623" cy="2157391"/>
          </a:xfrm>
          <a:prstGeom prst="hear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Feedback</a:t>
            </a:r>
            <a:endParaRPr kumimoji="0" lang="en-GB"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Star: 5 Points 12">
            <a:extLst>
              <a:ext uri="{FF2B5EF4-FFF2-40B4-BE49-F238E27FC236}">
                <a16:creationId xmlns:a16="http://schemas.microsoft.com/office/drawing/2014/main" id="{2DCC5437-FC8A-2E6F-6D98-48303444E64D}"/>
              </a:ext>
            </a:extLst>
          </p:cNvPr>
          <p:cNvSpPr/>
          <p:nvPr/>
        </p:nvSpPr>
        <p:spPr>
          <a:xfrm>
            <a:off x="7084210" y="7641103"/>
            <a:ext cx="1349437" cy="972867"/>
          </a:xfrm>
          <a:prstGeom prst="star5">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54907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D9D60-68D3-6E8E-14E5-3C5377F7240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873B0CC-AFD7-8F61-8DE8-6BCE75134932}"/>
              </a:ext>
            </a:extLst>
          </p:cNvPr>
          <p:cNvSpPr/>
          <p:nvPr/>
        </p:nvSpPr>
        <p:spPr>
          <a:xfrm>
            <a:off x="380349" y="403412"/>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a:extLst>
              <a:ext uri="{FF2B5EF4-FFF2-40B4-BE49-F238E27FC236}">
                <a16:creationId xmlns:a16="http://schemas.microsoft.com/office/drawing/2014/main" id="{64CE1F7B-1ECF-14BB-1202-09C16AF2211A}"/>
              </a:ext>
            </a:extLst>
          </p:cNvPr>
          <p:cNvSpPr/>
          <p:nvPr/>
        </p:nvSpPr>
        <p:spPr>
          <a:xfrm>
            <a:off x="382862" y="9817333"/>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DE6C376C-AB86-7D61-A235-94248C9644B9}"/>
              </a:ext>
            </a:extLst>
          </p:cNvPr>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a:extLst>
              <a:ext uri="{FF2B5EF4-FFF2-40B4-BE49-F238E27FC236}">
                <a16:creationId xmlns:a16="http://schemas.microsoft.com/office/drawing/2014/main" id="{0278AB5B-4360-40E9-4EFC-635958A800FE}"/>
              </a:ext>
            </a:extLst>
          </p:cNvPr>
          <p:cNvGrpSpPr/>
          <p:nvPr/>
        </p:nvGrpSpPr>
        <p:grpSpPr>
          <a:xfrm>
            <a:off x="-1257" y="651818"/>
            <a:ext cx="18288000" cy="3086100"/>
            <a:chOff x="0" y="0"/>
            <a:chExt cx="4816593" cy="812800"/>
          </a:xfrm>
        </p:grpSpPr>
        <p:sp>
          <p:nvSpPr>
            <p:cNvPr id="6" name="Freeform 6">
              <a:extLst>
                <a:ext uri="{FF2B5EF4-FFF2-40B4-BE49-F238E27FC236}">
                  <a16:creationId xmlns:a16="http://schemas.microsoft.com/office/drawing/2014/main" id="{0C5E6870-8844-954E-C9DA-4E85FAA6DA10}"/>
                </a:ext>
              </a:extLst>
            </p:cNvPr>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B8818A4F-CFC9-931D-35A8-9306F7578DD8}"/>
                </a:ext>
              </a:extLst>
            </p:cNvPr>
            <p:cNvSpPr txBox="1"/>
            <p:nvPr/>
          </p:nvSpPr>
          <p:spPr>
            <a:xfrm>
              <a:off x="0" y="-38100"/>
              <a:ext cx="4816593"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a:extLst>
              <a:ext uri="{FF2B5EF4-FFF2-40B4-BE49-F238E27FC236}">
                <a16:creationId xmlns:a16="http://schemas.microsoft.com/office/drawing/2014/main" id="{9C113F6F-4415-9DDE-7FED-D53B6EE3E362}"/>
              </a:ext>
            </a:extLst>
          </p:cNvPr>
          <p:cNvSpPr txBox="1"/>
          <p:nvPr/>
        </p:nvSpPr>
        <p:spPr>
          <a:xfrm>
            <a:off x="4756248" y="1628157"/>
            <a:ext cx="8778018" cy="1019123"/>
          </a:xfrm>
          <a:prstGeom prst="rect">
            <a:avLst/>
          </a:prstGeom>
        </p:spPr>
        <p:txBody>
          <a:bodyPr lIns="0" tIns="0" rIns="0" bIns="0" rtlCol="0" anchor="t">
            <a:spAutoFit/>
          </a:bodyPr>
          <a:lstStyle/>
          <a:p>
            <a:pPr marL="0" marR="0" lvl="0" indent="0" algn="ctr" defTabSz="914400" rtl="0" eaLnBrk="1" fontAlgn="auto" latinLnBrk="0" hangingPunct="1">
              <a:lnSpc>
                <a:spcPts val="8399"/>
              </a:lnSpc>
              <a:spcBef>
                <a:spcPts val="0"/>
              </a:spcBef>
              <a:spcAft>
                <a:spcPts val="0"/>
              </a:spcAft>
              <a:buClrTx/>
              <a:buSzTx/>
              <a:buFontTx/>
              <a:buNone/>
              <a:tabLst/>
              <a:defRPr/>
            </a:pPr>
            <a:r>
              <a:rPr kumimoji="0" lang="en-US" sz="5999" b="0" i="0" u="none" strike="noStrike" kern="1200" cap="none" spc="0" normalizeH="0" baseline="0" noProof="0" dirty="0">
                <a:ln>
                  <a:noFill/>
                </a:ln>
                <a:solidFill>
                  <a:srgbClr val="000000"/>
                </a:solidFill>
                <a:effectLst/>
                <a:uLnTx/>
                <a:uFillTx/>
                <a:latin typeface="CS Gordon Rounded"/>
                <a:ea typeface="CS Gordon Rounded"/>
                <a:cs typeface="CS Gordon Rounded"/>
                <a:sym typeface="CS Gordon Rounded"/>
              </a:rPr>
              <a:t>Attendance</a:t>
            </a:r>
          </a:p>
        </p:txBody>
      </p:sp>
      <p:sp>
        <p:nvSpPr>
          <p:cNvPr id="9" name="TextBox 9">
            <a:extLst>
              <a:ext uri="{FF2B5EF4-FFF2-40B4-BE49-F238E27FC236}">
                <a16:creationId xmlns:a16="http://schemas.microsoft.com/office/drawing/2014/main" id="{0787C815-45D3-18DC-C703-6A74093B1362}"/>
              </a:ext>
            </a:extLst>
          </p:cNvPr>
          <p:cNvSpPr txBox="1"/>
          <p:nvPr/>
        </p:nvSpPr>
        <p:spPr>
          <a:xfrm>
            <a:off x="145215" y="3831009"/>
            <a:ext cx="17906390" cy="6463308"/>
          </a:xfrm>
          <a:prstGeom prst="rect">
            <a:avLst/>
          </a:prstGeom>
          <a:solidFill>
            <a:schemeClr val="bg1"/>
          </a:solidFill>
        </p:spPr>
        <p:txBody>
          <a:bodyPr wrap="square" lIns="0" tIns="0" rIns="0" bIns="0" rtlCol="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Regular school attendance is essential as every school day is important. Every day lost can have a serious impact on your child’s attainment and overall progress in school. We expect children to attend school unless they are too unwell to do so. All absence must be reported to the school office by 9:30am to ensure the correct register code.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Please consult term dates before planning family holidays.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 request for an absence to be authorised will only be granted in exceptional circumstances, and holidays are not generally considered to be an exceptional reason.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Medical appointments, where possible, should be organised out of school hours. Where this is not possible, please book them after 1:30pm.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We work closely with the Local Authority to monitor attendance. An Inclusion Officer (IO) visits the school each term to monitor attendance, particularly where it is below 90%. We will also contact them when there are patterns regarding declining attendance or lateness, which may be subject to penalty notices.</a:t>
            </a:r>
          </a:p>
        </p:txBody>
      </p:sp>
    </p:spTree>
    <p:extLst>
      <p:ext uri="{BB962C8B-B14F-4D97-AF65-F5344CB8AC3E}">
        <p14:creationId xmlns:p14="http://schemas.microsoft.com/office/powerpoint/2010/main" val="436612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61207-9A43-7AEB-FB77-9BD0F1AEFF2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51F856B-0B68-9448-4626-75791151AF4F}"/>
              </a:ext>
            </a:extLst>
          </p:cNvPr>
          <p:cNvSpPr/>
          <p:nvPr/>
        </p:nvSpPr>
        <p:spPr>
          <a:xfrm>
            <a:off x="380349" y="403412"/>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a:extLst>
              <a:ext uri="{FF2B5EF4-FFF2-40B4-BE49-F238E27FC236}">
                <a16:creationId xmlns:a16="http://schemas.microsoft.com/office/drawing/2014/main" id="{C79EE7DC-2E27-2BCF-8DAE-ED158C10AFD9}"/>
              </a:ext>
            </a:extLst>
          </p:cNvPr>
          <p:cNvSpPr/>
          <p:nvPr/>
        </p:nvSpPr>
        <p:spPr>
          <a:xfrm>
            <a:off x="382862" y="9817333"/>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630EAE02-CA9C-762F-53B0-B88F5081F9F2}"/>
              </a:ext>
            </a:extLst>
          </p:cNvPr>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a:extLst>
              <a:ext uri="{FF2B5EF4-FFF2-40B4-BE49-F238E27FC236}">
                <a16:creationId xmlns:a16="http://schemas.microsoft.com/office/drawing/2014/main" id="{96D71C90-FBF3-1E2A-6946-FC6CD9834709}"/>
              </a:ext>
            </a:extLst>
          </p:cNvPr>
          <p:cNvGrpSpPr/>
          <p:nvPr/>
        </p:nvGrpSpPr>
        <p:grpSpPr>
          <a:xfrm>
            <a:off x="-1257" y="651818"/>
            <a:ext cx="18288000" cy="3086100"/>
            <a:chOff x="0" y="0"/>
            <a:chExt cx="4816593" cy="812800"/>
          </a:xfrm>
        </p:grpSpPr>
        <p:sp>
          <p:nvSpPr>
            <p:cNvPr id="6" name="Freeform 6">
              <a:extLst>
                <a:ext uri="{FF2B5EF4-FFF2-40B4-BE49-F238E27FC236}">
                  <a16:creationId xmlns:a16="http://schemas.microsoft.com/office/drawing/2014/main" id="{88DE3369-71E0-A763-D184-3F72DE27645E}"/>
                </a:ext>
              </a:extLst>
            </p:cNvPr>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C310F475-F441-6C49-FACB-A8AF16382B97}"/>
                </a:ext>
              </a:extLst>
            </p:cNvPr>
            <p:cNvSpPr txBox="1"/>
            <p:nvPr/>
          </p:nvSpPr>
          <p:spPr>
            <a:xfrm>
              <a:off x="0" y="-38100"/>
              <a:ext cx="4816593"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a:extLst>
              <a:ext uri="{FF2B5EF4-FFF2-40B4-BE49-F238E27FC236}">
                <a16:creationId xmlns:a16="http://schemas.microsoft.com/office/drawing/2014/main" id="{75C65259-D6DA-4271-9B73-C3D8AF92D74F}"/>
              </a:ext>
            </a:extLst>
          </p:cNvPr>
          <p:cNvSpPr txBox="1"/>
          <p:nvPr/>
        </p:nvSpPr>
        <p:spPr>
          <a:xfrm>
            <a:off x="4756248" y="1628157"/>
            <a:ext cx="8778018" cy="1019123"/>
          </a:xfrm>
          <a:prstGeom prst="rect">
            <a:avLst/>
          </a:prstGeom>
        </p:spPr>
        <p:txBody>
          <a:bodyPr lIns="0" tIns="0" rIns="0" bIns="0" rtlCol="0" anchor="t">
            <a:spAutoFit/>
          </a:bodyPr>
          <a:lstStyle/>
          <a:p>
            <a:pPr marL="0" marR="0" lvl="0" indent="0" algn="ctr" defTabSz="914400" rtl="0" eaLnBrk="1" fontAlgn="auto" latinLnBrk="0" hangingPunct="1">
              <a:lnSpc>
                <a:spcPts val="8399"/>
              </a:lnSpc>
              <a:spcBef>
                <a:spcPts val="0"/>
              </a:spcBef>
              <a:spcAft>
                <a:spcPts val="0"/>
              </a:spcAft>
              <a:buClrTx/>
              <a:buSzTx/>
              <a:buFontTx/>
              <a:buNone/>
              <a:tabLst/>
              <a:defRPr/>
            </a:pPr>
            <a:r>
              <a:rPr kumimoji="0" lang="en-US" sz="5999" b="0" i="0" u="none" strike="noStrike" kern="1200" cap="none" spc="0" normalizeH="0" baseline="0" noProof="0" dirty="0">
                <a:ln>
                  <a:noFill/>
                </a:ln>
                <a:solidFill>
                  <a:srgbClr val="000000"/>
                </a:solidFill>
                <a:effectLst/>
                <a:uLnTx/>
                <a:uFillTx/>
                <a:latin typeface="CS Gordon Rounded"/>
                <a:ea typeface="CS Gordon Rounded"/>
                <a:cs typeface="CS Gordon Rounded"/>
                <a:sym typeface="CS Gordon Rounded"/>
              </a:rPr>
              <a:t>Attendance</a:t>
            </a:r>
          </a:p>
        </p:txBody>
      </p:sp>
      <p:graphicFrame>
        <p:nvGraphicFramePr>
          <p:cNvPr id="10" name="Table 9">
            <a:extLst>
              <a:ext uri="{FF2B5EF4-FFF2-40B4-BE49-F238E27FC236}">
                <a16:creationId xmlns:a16="http://schemas.microsoft.com/office/drawing/2014/main" id="{8B11F786-8E7B-D743-5CC8-946036533114}"/>
              </a:ext>
            </a:extLst>
          </p:cNvPr>
          <p:cNvGraphicFramePr>
            <a:graphicFrameLocks noGrp="1"/>
          </p:cNvGraphicFramePr>
          <p:nvPr/>
        </p:nvGraphicFramePr>
        <p:xfrm>
          <a:off x="270242" y="2729845"/>
          <a:ext cx="9144000" cy="3684239"/>
        </p:xfrm>
        <a:graphic>
          <a:graphicData uri="http://schemas.openxmlformats.org/drawingml/2006/table">
            <a:tbl>
              <a:tblPr firstRow="1" firstCol="1" bandRow="1">
                <a:tableStyleId>{5C22544A-7EE6-4342-B048-85BDC9FD1C3A}</a:tableStyleId>
              </a:tblPr>
              <a:tblGrid>
                <a:gridCol w="3048000">
                  <a:extLst>
                    <a:ext uri="{9D8B030D-6E8A-4147-A177-3AD203B41FA5}">
                      <a16:colId xmlns:a16="http://schemas.microsoft.com/office/drawing/2014/main" val="1686348139"/>
                    </a:ext>
                  </a:extLst>
                </a:gridCol>
                <a:gridCol w="3048000">
                  <a:extLst>
                    <a:ext uri="{9D8B030D-6E8A-4147-A177-3AD203B41FA5}">
                      <a16:colId xmlns:a16="http://schemas.microsoft.com/office/drawing/2014/main" val="2010123766"/>
                    </a:ext>
                  </a:extLst>
                </a:gridCol>
                <a:gridCol w="3048000">
                  <a:extLst>
                    <a:ext uri="{9D8B030D-6E8A-4147-A177-3AD203B41FA5}">
                      <a16:colId xmlns:a16="http://schemas.microsoft.com/office/drawing/2014/main" val="801780571"/>
                    </a:ext>
                  </a:extLst>
                </a:gridCol>
              </a:tblGrid>
              <a:tr h="644384">
                <a:tc>
                  <a:txBody>
                    <a:bodyPr/>
                    <a:lstStyle/>
                    <a:p>
                      <a:pPr>
                        <a:lnSpc>
                          <a:spcPct val="115000"/>
                        </a:lnSpc>
                        <a:spcAft>
                          <a:spcPts val="800"/>
                        </a:spcAft>
                        <a:buNone/>
                      </a:pPr>
                      <a:r>
                        <a:rPr lang="en-GB" sz="2400" kern="100">
                          <a:effectLst/>
                        </a:rPr>
                        <a:t>Attendance for 1 year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dirty="0">
                          <a:effectLst/>
                        </a:rPr>
                        <a:t> Days lost  </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This equates to…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39306961"/>
                  </a:ext>
                </a:extLst>
              </a:tr>
              <a:tr h="434265">
                <a:tc>
                  <a:txBody>
                    <a:bodyPr/>
                    <a:lstStyle/>
                    <a:p>
                      <a:pPr>
                        <a:lnSpc>
                          <a:spcPct val="115000"/>
                        </a:lnSpc>
                        <a:spcAft>
                          <a:spcPts val="800"/>
                        </a:spcAft>
                        <a:buNone/>
                      </a:pPr>
                      <a:r>
                        <a:rPr lang="en-GB" sz="2400" kern="100">
                          <a:effectLst/>
                        </a:rPr>
                        <a:t> 95% attendance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9 Days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nearly 2 weeks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82953488"/>
                  </a:ext>
                </a:extLst>
              </a:tr>
              <a:tr h="434265">
                <a:tc>
                  <a:txBody>
                    <a:bodyPr/>
                    <a:lstStyle/>
                    <a:p>
                      <a:pPr>
                        <a:lnSpc>
                          <a:spcPct val="115000"/>
                        </a:lnSpc>
                        <a:spcAft>
                          <a:spcPts val="800"/>
                        </a:spcAft>
                        <a:buNone/>
                      </a:pPr>
                      <a:r>
                        <a:rPr lang="en-GB" sz="2400" kern="100">
                          <a:effectLst/>
                        </a:rPr>
                        <a:t> 90% attendance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dirty="0">
                          <a:effectLst/>
                        </a:rPr>
                        <a:t> 19 days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nearly 4 weeks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51983289"/>
                  </a:ext>
                </a:extLst>
              </a:tr>
              <a:tr h="434265">
                <a:tc>
                  <a:txBody>
                    <a:bodyPr/>
                    <a:lstStyle/>
                    <a:p>
                      <a:pPr>
                        <a:lnSpc>
                          <a:spcPct val="115000"/>
                        </a:lnSpc>
                        <a:spcAft>
                          <a:spcPts val="800"/>
                        </a:spcAft>
                        <a:buNone/>
                      </a:pPr>
                      <a:r>
                        <a:rPr lang="en-GB" sz="2400" kern="100">
                          <a:effectLst/>
                        </a:rPr>
                        <a:t> 85% attendance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29 days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nearly 6 weeks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28317986"/>
                  </a:ext>
                </a:extLst>
              </a:tr>
              <a:tr h="434265">
                <a:tc>
                  <a:txBody>
                    <a:bodyPr/>
                    <a:lstStyle/>
                    <a:p>
                      <a:pPr>
                        <a:lnSpc>
                          <a:spcPct val="115000"/>
                        </a:lnSpc>
                        <a:spcAft>
                          <a:spcPts val="800"/>
                        </a:spcAft>
                        <a:buNone/>
                      </a:pPr>
                      <a:r>
                        <a:rPr lang="en-GB" sz="2400" kern="100">
                          <a:effectLst/>
                        </a:rPr>
                        <a:t> 80% attendance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38 days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nearly 8 weeks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25413466"/>
                  </a:ext>
                </a:extLst>
              </a:tr>
              <a:tr h="434265">
                <a:tc>
                  <a:txBody>
                    <a:bodyPr/>
                    <a:lstStyle/>
                    <a:p>
                      <a:pPr>
                        <a:lnSpc>
                          <a:spcPct val="115000"/>
                        </a:lnSpc>
                        <a:spcAft>
                          <a:spcPts val="800"/>
                        </a:spcAft>
                        <a:buNone/>
                      </a:pPr>
                      <a:r>
                        <a:rPr lang="en-GB" sz="2400" kern="100">
                          <a:effectLst/>
                        </a:rPr>
                        <a:t> 75% attendance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48 days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nearly 10 weeks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50258019"/>
                  </a:ext>
                </a:extLst>
              </a:tr>
              <a:tr h="434265">
                <a:tc>
                  <a:txBody>
                    <a:bodyPr/>
                    <a:lstStyle/>
                    <a:p>
                      <a:pPr>
                        <a:lnSpc>
                          <a:spcPct val="115000"/>
                        </a:lnSpc>
                        <a:spcAft>
                          <a:spcPts val="800"/>
                        </a:spcAft>
                        <a:buNone/>
                      </a:pPr>
                      <a:r>
                        <a:rPr lang="en-GB" sz="2400" kern="100">
                          <a:effectLst/>
                        </a:rPr>
                        <a:t> 70% attendance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57 days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 nearly 11.5 weeks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0012559"/>
                  </a:ext>
                </a:extLst>
              </a:tr>
              <a:tr h="434265">
                <a:tc>
                  <a:txBody>
                    <a:bodyPr/>
                    <a:lstStyle/>
                    <a:p>
                      <a:pPr>
                        <a:lnSpc>
                          <a:spcPct val="115000"/>
                        </a:lnSpc>
                        <a:spcAft>
                          <a:spcPts val="800"/>
                        </a:spcAft>
                        <a:buNone/>
                      </a:pPr>
                      <a:r>
                        <a:rPr lang="en-GB" sz="2400" kern="100">
                          <a:effectLst/>
                        </a:rPr>
                        <a:t> 65% attendance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dirty="0">
                          <a:effectLst/>
                        </a:rPr>
                        <a:t> 67 days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dirty="0">
                          <a:effectLst/>
                        </a:rPr>
                        <a:t> nearly 13.5 weeks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54746414"/>
                  </a:ext>
                </a:extLst>
              </a:tr>
            </a:tbl>
          </a:graphicData>
        </a:graphic>
      </p:graphicFrame>
      <p:pic>
        <p:nvPicPr>
          <p:cNvPr id="11" name="Picture 10" descr="A white text on a blue background&#10;&#10;AI-generated content may be incorrect.">
            <a:extLst>
              <a:ext uri="{FF2B5EF4-FFF2-40B4-BE49-F238E27FC236}">
                <a16:creationId xmlns:a16="http://schemas.microsoft.com/office/drawing/2014/main" id="{5D293E36-B1E3-6C99-58C7-4C1B6CE6B1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46822" y="3572874"/>
            <a:ext cx="8058316" cy="4371722"/>
          </a:xfrm>
          <a:prstGeom prst="rect">
            <a:avLst/>
          </a:prstGeom>
        </p:spPr>
      </p:pic>
      <p:graphicFrame>
        <p:nvGraphicFramePr>
          <p:cNvPr id="12" name="Table 11">
            <a:extLst>
              <a:ext uri="{FF2B5EF4-FFF2-40B4-BE49-F238E27FC236}">
                <a16:creationId xmlns:a16="http://schemas.microsoft.com/office/drawing/2014/main" id="{9331DE43-7AD9-4589-989F-3F8C037195D5}"/>
              </a:ext>
            </a:extLst>
          </p:cNvPr>
          <p:cNvGraphicFramePr>
            <a:graphicFrameLocks noGrp="1"/>
          </p:cNvGraphicFramePr>
          <p:nvPr/>
        </p:nvGraphicFramePr>
        <p:xfrm>
          <a:off x="270241" y="6667500"/>
          <a:ext cx="7526839" cy="2819399"/>
        </p:xfrm>
        <a:graphic>
          <a:graphicData uri="http://schemas.openxmlformats.org/drawingml/2006/table">
            <a:tbl>
              <a:tblPr firstRow="1" firstCol="1" bandRow="1">
                <a:tableStyleId>{5C22544A-7EE6-4342-B048-85BDC9FD1C3A}</a:tableStyleId>
              </a:tblPr>
              <a:tblGrid>
                <a:gridCol w="3803091">
                  <a:extLst>
                    <a:ext uri="{9D8B030D-6E8A-4147-A177-3AD203B41FA5}">
                      <a16:colId xmlns:a16="http://schemas.microsoft.com/office/drawing/2014/main" val="1291651157"/>
                    </a:ext>
                  </a:extLst>
                </a:gridCol>
                <a:gridCol w="3723748">
                  <a:extLst>
                    <a:ext uri="{9D8B030D-6E8A-4147-A177-3AD203B41FA5}">
                      <a16:colId xmlns:a16="http://schemas.microsoft.com/office/drawing/2014/main" val="543705473"/>
                    </a:ext>
                  </a:extLst>
                </a:gridCol>
              </a:tblGrid>
              <a:tr h="553614">
                <a:tc>
                  <a:txBody>
                    <a:bodyPr/>
                    <a:lstStyle/>
                    <a:p>
                      <a:pPr>
                        <a:lnSpc>
                          <a:spcPct val="115000"/>
                        </a:lnSpc>
                        <a:spcAft>
                          <a:spcPts val="800"/>
                        </a:spcAft>
                        <a:buNone/>
                      </a:pPr>
                      <a:r>
                        <a:rPr lang="en-GB" sz="2400" kern="100">
                          <a:effectLst/>
                        </a:rPr>
                        <a:t>Minutes Late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Learning days lost per year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91355409"/>
                  </a:ext>
                </a:extLst>
              </a:tr>
              <a:tr h="453157">
                <a:tc>
                  <a:txBody>
                    <a:bodyPr/>
                    <a:lstStyle/>
                    <a:p>
                      <a:pPr>
                        <a:lnSpc>
                          <a:spcPct val="115000"/>
                        </a:lnSpc>
                        <a:spcAft>
                          <a:spcPts val="800"/>
                        </a:spcAft>
                        <a:buNone/>
                      </a:pPr>
                      <a:r>
                        <a:rPr lang="en-GB" sz="2400" kern="100">
                          <a:effectLst/>
                        </a:rPr>
                        <a:t> 5 minutes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dirty="0">
                          <a:effectLst/>
                        </a:rPr>
                        <a:t>3 days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02880254"/>
                  </a:ext>
                </a:extLst>
              </a:tr>
              <a:tr h="453157">
                <a:tc>
                  <a:txBody>
                    <a:bodyPr/>
                    <a:lstStyle/>
                    <a:p>
                      <a:pPr>
                        <a:lnSpc>
                          <a:spcPct val="115000"/>
                        </a:lnSpc>
                        <a:spcAft>
                          <a:spcPts val="800"/>
                        </a:spcAft>
                        <a:buNone/>
                      </a:pPr>
                      <a:r>
                        <a:rPr lang="en-GB" sz="2400" kern="100" dirty="0">
                          <a:effectLst/>
                        </a:rPr>
                        <a:t> 10 minutes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6.5 days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11679907"/>
                  </a:ext>
                </a:extLst>
              </a:tr>
              <a:tr h="453157">
                <a:tc>
                  <a:txBody>
                    <a:bodyPr/>
                    <a:lstStyle/>
                    <a:p>
                      <a:pPr>
                        <a:lnSpc>
                          <a:spcPct val="115000"/>
                        </a:lnSpc>
                        <a:spcAft>
                          <a:spcPts val="800"/>
                        </a:spcAft>
                        <a:buNone/>
                      </a:pPr>
                      <a:r>
                        <a:rPr lang="en-GB" sz="2400" kern="100">
                          <a:effectLst/>
                        </a:rPr>
                        <a:t> 15 minutes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a:effectLst/>
                        </a:rPr>
                        <a:t>10 days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6043115"/>
                  </a:ext>
                </a:extLst>
              </a:tr>
              <a:tr h="453157">
                <a:tc>
                  <a:txBody>
                    <a:bodyPr/>
                    <a:lstStyle/>
                    <a:p>
                      <a:pPr>
                        <a:lnSpc>
                          <a:spcPct val="115000"/>
                        </a:lnSpc>
                        <a:spcAft>
                          <a:spcPts val="800"/>
                        </a:spcAft>
                        <a:buNone/>
                      </a:pPr>
                      <a:r>
                        <a:rPr lang="en-GB" sz="2400" kern="100">
                          <a:effectLst/>
                        </a:rPr>
                        <a:t> 20 minutes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dirty="0">
                          <a:effectLst/>
                        </a:rPr>
                        <a:t>13 days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16171202"/>
                  </a:ext>
                </a:extLst>
              </a:tr>
              <a:tr h="453157">
                <a:tc>
                  <a:txBody>
                    <a:bodyPr/>
                    <a:lstStyle/>
                    <a:p>
                      <a:pPr>
                        <a:lnSpc>
                          <a:spcPct val="115000"/>
                        </a:lnSpc>
                        <a:spcAft>
                          <a:spcPts val="800"/>
                        </a:spcAft>
                        <a:buNone/>
                      </a:pPr>
                      <a:r>
                        <a:rPr lang="en-GB" sz="2400" kern="100">
                          <a:effectLst/>
                        </a:rPr>
                        <a:t> 30 minutes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400" kern="100" dirty="0">
                          <a:effectLst/>
                        </a:rPr>
                        <a:t>19 days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81922728"/>
                  </a:ext>
                </a:extLst>
              </a:tr>
            </a:tbl>
          </a:graphicData>
        </a:graphic>
      </p:graphicFrame>
      <p:sp>
        <p:nvSpPr>
          <p:cNvPr id="14" name="TextBox 13">
            <a:extLst>
              <a:ext uri="{FF2B5EF4-FFF2-40B4-BE49-F238E27FC236}">
                <a16:creationId xmlns:a16="http://schemas.microsoft.com/office/drawing/2014/main" id="{9E8EBA4A-C669-61ED-8D5B-7E89E0594FB7}"/>
              </a:ext>
            </a:extLst>
          </p:cNvPr>
          <p:cNvSpPr txBox="1"/>
          <p:nvPr/>
        </p:nvSpPr>
        <p:spPr>
          <a:xfrm>
            <a:off x="7847999" y="7937460"/>
            <a:ext cx="1044000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Helvetica Now" panose="020B0604020202020204" charset="0"/>
                <a:ea typeface="Aptos" panose="020B0004020202020204" pitchFamily="34" charset="0"/>
                <a:cs typeface="Times New Roman" panose="02020603050405020304" pitchFamily="18" charset="0"/>
              </a:rPr>
              <a:t>Children are required to attend school for 190 days each year.  There are 175 days for holidays and other activities. We expect attendance rates to be 95% and above.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Helvetica Now" panose="020B060402020202020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highlight>
                  <a:srgbClr val="FFFF00"/>
                </a:highlight>
                <a:uLnTx/>
                <a:uFillTx/>
                <a:latin typeface="Helvetica Now" panose="020B0604020202020204" charset="0"/>
                <a:cs typeface="Times New Roman" panose="02020603050405020304" pitchFamily="18" charset="0"/>
              </a:rPr>
              <a:t>Attendance Incentives</a:t>
            </a:r>
            <a:endParaRPr kumimoji="0" lang="en-GB" sz="2400" b="1" i="0" u="none" strike="noStrike" kern="1200" cap="none" spc="0" normalizeH="0" baseline="0" noProof="0" dirty="0">
              <a:ln>
                <a:noFill/>
              </a:ln>
              <a:solidFill>
                <a:prstClr val="black"/>
              </a:solidFill>
              <a:effectLst/>
              <a:highlight>
                <a:srgbClr val="FFFF00"/>
              </a:highlight>
              <a:uLnTx/>
              <a:uFillTx/>
              <a:latin typeface="Helvetica Now" panose="020B0604020202020204" charset="0"/>
            </a:endParaRPr>
          </a:p>
        </p:txBody>
      </p:sp>
    </p:spTree>
    <p:extLst>
      <p:ext uri="{BB962C8B-B14F-4D97-AF65-F5344CB8AC3E}">
        <p14:creationId xmlns:p14="http://schemas.microsoft.com/office/powerpoint/2010/main" val="3587016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CBB72-149C-302E-695D-C175A7AAA76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B57D4BB-B8E7-32A8-8D8D-B499C3B21DED}"/>
              </a:ext>
            </a:extLst>
          </p:cNvPr>
          <p:cNvSpPr/>
          <p:nvPr/>
        </p:nvSpPr>
        <p:spPr>
          <a:xfrm>
            <a:off x="380349" y="403412"/>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a:extLst>
              <a:ext uri="{FF2B5EF4-FFF2-40B4-BE49-F238E27FC236}">
                <a16:creationId xmlns:a16="http://schemas.microsoft.com/office/drawing/2014/main" id="{259DB7F6-E38A-01E1-ACEA-337AFC4BBAC0}"/>
              </a:ext>
            </a:extLst>
          </p:cNvPr>
          <p:cNvSpPr/>
          <p:nvPr/>
        </p:nvSpPr>
        <p:spPr>
          <a:xfrm>
            <a:off x="382862" y="9817333"/>
            <a:ext cx="17524789" cy="66255"/>
          </a:xfrm>
          <a:prstGeom prst="rect">
            <a:avLst/>
          </a:prstGeom>
          <a:solidFill>
            <a:srgbClr val="1722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A2A5BB66-44BA-4EEB-3996-82DD400A80FF}"/>
              </a:ext>
            </a:extLst>
          </p:cNvPr>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a:extLst>
              <a:ext uri="{FF2B5EF4-FFF2-40B4-BE49-F238E27FC236}">
                <a16:creationId xmlns:a16="http://schemas.microsoft.com/office/drawing/2014/main" id="{6A3901FF-FC97-A9B6-08B7-3AFFF5693F1F}"/>
              </a:ext>
            </a:extLst>
          </p:cNvPr>
          <p:cNvGrpSpPr/>
          <p:nvPr/>
        </p:nvGrpSpPr>
        <p:grpSpPr>
          <a:xfrm>
            <a:off x="-1257" y="651818"/>
            <a:ext cx="18288000" cy="3086100"/>
            <a:chOff x="0" y="0"/>
            <a:chExt cx="4816593" cy="812800"/>
          </a:xfrm>
        </p:grpSpPr>
        <p:sp>
          <p:nvSpPr>
            <p:cNvPr id="6" name="Freeform 6">
              <a:extLst>
                <a:ext uri="{FF2B5EF4-FFF2-40B4-BE49-F238E27FC236}">
                  <a16:creationId xmlns:a16="http://schemas.microsoft.com/office/drawing/2014/main" id="{EF333056-E4A8-65A4-9F6E-6BEA9D019DE0}"/>
                </a:ext>
              </a:extLst>
            </p:cNvPr>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C312407E-2153-4936-BC07-4B286B7F08B9}"/>
                </a:ext>
              </a:extLst>
            </p:cNvPr>
            <p:cNvSpPr txBox="1"/>
            <p:nvPr/>
          </p:nvSpPr>
          <p:spPr>
            <a:xfrm>
              <a:off x="0" y="-38100"/>
              <a:ext cx="4816593"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a:extLst>
              <a:ext uri="{FF2B5EF4-FFF2-40B4-BE49-F238E27FC236}">
                <a16:creationId xmlns:a16="http://schemas.microsoft.com/office/drawing/2014/main" id="{E0951E62-36D4-F88F-F3FE-736B92572058}"/>
              </a:ext>
            </a:extLst>
          </p:cNvPr>
          <p:cNvSpPr txBox="1"/>
          <p:nvPr/>
        </p:nvSpPr>
        <p:spPr>
          <a:xfrm>
            <a:off x="4756248" y="1628157"/>
            <a:ext cx="8778018" cy="2059410"/>
          </a:xfrm>
          <a:prstGeom prst="rect">
            <a:avLst/>
          </a:prstGeom>
        </p:spPr>
        <p:txBody>
          <a:bodyPr lIns="0" tIns="0" rIns="0" bIns="0" rtlCol="0" anchor="t">
            <a:spAutoFit/>
          </a:bodyPr>
          <a:lstStyle/>
          <a:p>
            <a:pPr marL="0" marR="0" lvl="0" indent="0" algn="ctr" defTabSz="914400" rtl="0" eaLnBrk="1" fontAlgn="auto" latinLnBrk="0" hangingPunct="1">
              <a:lnSpc>
                <a:spcPts val="8399"/>
              </a:lnSpc>
              <a:spcBef>
                <a:spcPts val="0"/>
              </a:spcBef>
              <a:spcAft>
                <a:spcPts val="0"/>
              </a:spcAft>
              <a:buClrTx/>
              <a:buSzTx/>
              <a:buFontTx/>
              <a:buNone/>
              <a:tabLst/>
              <a:defRPr/>
            </a:pPr>
            <a:r>
              <a:rPr kumimoji="0" lang="en-US" sz="5999" b="0" i="0" u="none" strike="noStrike" kern="1200" cap="none" spc="0" normalizeH="0" baseline="0" noProof="0" dirty="0">
                <a:ln>
                  <a:noFill/>
                </a:ln>
                <a:solidFill>
                  <a:srgbClr val="000000"/>
                </a:solidFill>
                <a:effectLst/>
                <a:uLnTx/>
                <a:uFillTx/>
                <a:latin typeface="CS Gordon Rounded"/>
                <a:ea typeface="CS Gordon Rounded"/>
                <a:cs typeface="CS Gordon Rounded"/>
                <a:sym typeface="CS Gordon Rounded"/>
              </a:rPr>
              <a:t>Support for families</a:t>
            </a:r>
          </a:p>
        </p:txBody>
      </p:sp>
      <p:pic>
        <p:nvPicPr>
          <p:cNvPr id="10" name="Picture 9">
            <a:extLst>
              <a:ext uri="{FF2B5EF4-FFF2-40B4-BE49-F238E27FC236}">
                <a16:creationId xmlns:a16="http://schemas.microsoft.com/office/drawing/2014/main" id="{BC367ABD-2ADA-35DE-3F11-2156F7799172}"/>
              </a:ext>
            </a:extLst>
          </p:cNvPr>
          <p:cNvPicPr>
            <a:picLocks noChangeAspect="1"/>
          </p:cNvPicPr>
          <p:nvPr/>
        </p:nvPicPr>
        <p:blipFill>
          <a:blip r:embed="rId4"/>
          <a:stretch>
            <a:fillRect/>
          </a:stretch>
        </p:blipFill>
        <p:spPr>
          <a:xfrm>
            <a:off x="15611462" y="7530332"/>
            <a:ext cx="2095500" cy="1781175"/>
          </a:xfrm>
          <a:prstGeom prst="rect">
            <a:avLst/>
          </a:prstGeom>
        </p:spPr>
      </p:pic>
      <p:sp>
        <p:nvSpPr>
          <p:cNvPr id="11" name="Rectangle 10">
            <a:extLst>
              <a:ext uri="{FF2B5EF4-FFF2-40B4-BE49-F238E27FC236}">
                <a16:creationId xmlns:a16="http://schemas.microsoft.com/office/drawing/2014/main" id="{86175F6F-C690-9DE2-BD78-1E0584C2B433}"/>
              </a:ext>
            </a:extLst>
          </p:cNvPr>
          <p:cNvSpPr/>
          <p:nvPr/>
        </p:nvSpPr>
        <p:spPr>
          <a:xfrm>
            <a:off x="2273545" y="4257638"/>
            <a:ext cx="14060259" cy="563231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rPr>
              <a:t>ELSA              MHST        CAFÉ WALSH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rPr>
              <a:t>WORKSHOPS      REFERRALS/COURSES       ASPIRATIONS WEEK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rPr>
              <a:t>RESPONSIVE/PROACTIVE          WESBITE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rPr>
              <a:t>Class Teachers, </a:t>
            </a:r>
            <a:r>
              <a:rPr kumimoji="0" lang="en-US" sz="40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rPr>
              <a:t>SENDco</a:t>
            </a:r>
            <a:r>
              <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0B0004020202020204" pitchFamily="34" charset="0"/>
                <a:ea typeface="+mn-ea"/>
                <a:cs typeface="+mn-cs"/>
              </a:rPr>
              <a:t>, SLT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dirty="0">
              <a:ln w="0"/>
              <a:solidFill>
                <a:prstClr val="black"/>
              </a:solidFill>
              <a:effectLst>
                <a:outerShdw blurRad="38100" dist="19050" dir="2700000" algn="tl" rotWithShape="0">
                  <a:prstClr val="black">
                    <a:alpha val="40000"/>
                  </a:prstClr>
                </a:outerShdw>
              </a:effectLst>
              <a:latin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highlight>
                  <a:srgbClr val="FFFF00"/>
                </a:highlight>
                <a:uLnTx/>
                <a:uFillTx/>
                <a:latin typeface="Aptos" panose="020B0004020202020204" pitchFamily="34" charset="0"/>
                <a:ea typeface="+mn-ea"/>
                <a:cs typeface="+mn-cs"/>
              </a:rPr>
              <a:t>Any topics you are interested in – Let us know!</a:t>
            </a:r>
          </a:p>
        </p:txBody>
      </p:sp>
      <p:pic>
        <p:nvPicPr>
          <p:cNvPr id="12" name="Picture 11">
            <a:extLst>
              <a:ext uri="{FF2B5EF4-FFF2-40B4-BE49-F238E27FC236}">
                <a16:creationId xmlns:a16="http://schemas.microsoft.com/office/drawing/2014/main" id="{F68BE656-D911-196A-AEA4-CEF5079B063B}"/>
              </a:ext>
            </a:extLst>
          </p:cNvPr>
          <p:cNvPicPr>
            <a:picLocks noChangeAspect="1"/>
          </p:cNvPicPr>
          <p:nvPr/>
        </p:nvPicPr>
        <p:blipFill>
          <a:blip r:embed="rId5"/>
          <a:stretch>
            <a:fillRect/>
          </a:stretch>
        </p:blipFill>
        <p:spPr>
          <a:xfrm>
            <a:off x="380349" y="6549082"/>
            <a:ext cx="3800041" cy="2860759"/>
          </a:xfrm>
          <a:prstGeom prst="rect">
            <a:avLst/>
          </a:prstGeom>
        </p:spPr>
      </p:pic>
    </p:spTree>
    <p:extLst>
      <p:ext uri="{BB962C8B-B14F-4D97-AF65-F5344CB8AC3E}">
        <p14:creationId xmlns:p14="http://schemas.microsoft.com/office/powerpoint/2010/main" val="2867738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0349" y="403412"/>
            <a:ext cx="17524789" cy="66255"/>
          </a:xfrm>
          <a:prstGeom prst="rect">
            <a:avLst/>
          </a:prstGeom>
          <a:solidFill>
            <a:srgbClr val="172243"/>
          </a:solidFill>
        </p:spPr>
        <p:txBody>
          <a:bodyPr/>
          <a:lstStyle/>
          <a:p>
            <a:endParaRPr lang="en-GB"/>
          </a:p>
        </p:txBody>
      </p:sp>
      <p:sp>
        <p:nvSpPr>
          <p:cNvPr id="3" name="AutoShape 3"/>
          <p:cNvSpPr/>
          <p:nvPr/>
        </p:nvSpPr>
        <p:spPr>
          <a:xfrm>
            <a:off x="382862" y="9817333"/>
            <a:ext cx="17524789" cy="66255"/>
          </a:xfrm>
          <a:prstGeom prst="rect">
            <a:avLst/>
          </a:prstGeom>
          <a:solidFill>
            <a:srgbClr val="172243"/>
          </a:solidFill>
        </p:spPr>
        <p:txBody>
          <a:bodyPr/>
          <a:lstStyle/>
          <a:p>
            <a:endParaRPr lang="en-GB"/>
          </a:p>
        </p:txBody>
      </p:sp>
      <p:sp>
        <p:nvSpPr>
          <p:cNvPr id="4" name="Freeform 4"/>
          <p:cNvSpPr/>
          <p:nvPr/>
        </p:nvSpPr>
        <p:spPr>
          <a:xfrm>
            <a:off x="15413286" y="789967"/>
            <a:ext cx="2491852" cy="2809803"/>
          </a:xfrm>
          <a:custGeom>
            <a:avLst/>
            <a:gdLst/>
            <a:ahLst/>
            <a:cxnLst/>
            <a:rect l="l" t="t" r="r" b="b"/>
            <a:pathLst>
              <a:path w="2491852" h="2809803">
                <a:moveTo>
                  <a:pt x="0" y="0"/>
                </a:moveTo>
                <a:lnTo>
                  <a:pt x="2491852" y="0"/>
                </a:lnTo>
                <a:lnTo>
                  <a:pt x="2491852" y="2809803"/>
                </a:lnTo>
                <a:lnTo>
                  <a:pt x="0" y="2809803"/>
                </a:lnTo>
                <a:lnTo>
                  <a:pt x="0" y="0"/>
                </a:lnTo>
                <a:close/>
              </a:path>
            </a:pathLst>
          </a:custGeom>
          <a:blipFill>
            <a:blip r:embed="rId2"/>
            <a:stretch>
              <a:fillRect/>
            </a:stretch>
          </a:blipFill>
        </p:spPr>
        <p:txBody>
          <a:bodyPr/>
          <a:lstStyle/>
          <a:p>
            <a:endParaRPr lang="en-GB"/>
          </a:p>
        </p:txBody>
      </p:sp>
      <p:grpSp>
        <p:nvGrpSpPr>
          <p:cNvPr id="5" name="Group 5"/>
          <p:cNvGrpSpPr/>
          <p:nvPr/>
        </p:nvGrpSpPr>
        <p:grpSpPr>
          <a:xfrm>
            <a:off x="-1257" y="651818"/>
            <a:ext cx="18288000" cy="3086100"/>
            <a:chOff x="0" y="0"/>
            <a:chExt cx="4816593" cy="812800"/>
          </a:xfrm>
        </p:grpSpPr>
        <p:sp>
          <p:nvSpPr>
            <p:cNvPr id="6" name="Freeform 6"/>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231062">
                <a:alpha val="24706"/>
              </a:srgbClr>
            </a:solidFill>
          </p:spPr>
          <p:txBody>
            <a:bodyPr/>
            <a:lstStyle/>
            <a:p>
              <a:endParaRPr lang="en-GB"/>
            </a:p>
          </p:txBody>
        </p:sp>
        <p:sp>
          <p:nvSpPr>
            <p:cNvPr id="7" name="TextBox 7"/>
            <p:cNvSpPr txBox="1"/>
            <p:nvPr/>
          </p:nvSpPr>
          <p:spPr>
            <a:xfrm>
              <a:off x="0" y="-38100"/>
              <a:ext cx="4816593" cy="850900"/>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4756248" y="1628157"/>
            <a:ext cx="8778018" cy="1019123"/>
          </a:xfrm>
          <a:prstGeom prst="rect">
            <a:avLst/>
          </a:prstGeom>
        </p:spPr>
        <p:txBody>
          <a:bodyPr lIns="0" tIns="0" rIns="0" bIns="0" rtlCol="0" anchor="t">
            <a:spAutoFit/>
          </a:bodyPr>
          <a:lstStyle/>
          <a:p>
            <a:pPr algn="ctr">
              <a:lnSpc>
                <a:spcPts val="8399"/>
              </a:lnSpc>
            </a:pPr>
            <a:r>
              <a:rPr lang="en-US" sz="5999">
                <a:solidFill>
                  <a:srgbClr val="000000"/>
                </a:solidFill>
                <a:latin typeface="CS Gordon Rounded"/>
                <a:ea typeface="CS Gordon Rounded"/>
                <a:cs typeface="CS Gordon Rounded"/>
                <a:sym typeface="CS Gordon Rounded"/>
              </a:rPr>
              <a:t>COMMUNICATION</a:t>
            </a:r>
          </a:p>
        </p:txBody>
      </p:sp>
      <p:sp>
        <p:nvSpPr>
          <p:cNvPr id="9" name="TextBox 9"/>
          <p:cNvSpPr txBox="1"/>
          <p:nvPr/>
        </p:nvSpPr>
        <p:spPr>
          <a:xfrm>
            <a:off x="382862" y="3947918"/>
            <a:ext cx="17090240" cy="5980227"/>
          </a:xfrm>
          <a:prstGeom prst="rect">
            <a:avLst/>
          </a:prstGeom>
        </p:spPr>
        <p:txBody>
          <a:bodyPr lIns="0" tIns="0" rIns="0" bIns="0" rtlCol="0" anchor="t">
            <a:spAutoFit/>
          </a:bodyPr>
          <a:lstStyle/>
          <a:p>
            <a:pPr algn="l">
              <a:lnSpc>
                <a:spcPts val="3919"/>
              </a:lnSpc>
            </a:pPr>
            <a:r>
              <a:rPr lang="en-US" sz="2750" dirty="0">
                <a:solidFill>
                  <a:srgbClr val="000000"/>
                </a:solidFill>
                <a:latin typeface="Helvetica Now"/>
                <a:ea typeface="Helvetica Now"/>
                <a:cs typeface="Helvetica Now"/>
                <a:sym typeface="Helvetica Now"/>
              </a:rPr>
              <a:t>We are proud of our open communication at The Walsh Schools. You can contact us in many ways:</a:t>
            </a:r>
          </a:p>
          <a:p>
            <a:pPr algn="l">
              <a:lnSpc>
                <a:spcPts val="3919"/>
              </a:lnSpc>
            </a:pPr>
            <a:endParaRPr lang="en-US" sz="2799" dirty="0">
              <a:solidFill>
                <a:srgbClr val="000000"/>
              </a:solidFill>
              <a:latin typeface="Helvetica Now"/>
              <a:ea typeface="Helvetica Now"/>
              <a:cs typeface="Helvetica Now"/>
              <a:sym typeface="Helvetica Now"/>
            </a:endParaRPr>
          </a:p>
          <a:p>
            <a:pPr marL="457200" indent="-457200" algn="l">
              <a:lnSpc>
                <a:spcPts val="3919"/>
              </a:lnSpc>
              <a:buFont typeface="Arial" panose="020B0604020202020204" pitchFamily="34" charset="0"/>
              <a:buChar char="•"/>
            </a:pPr>
            <a:r>
              <a:rPr lang="en-US" sz="2750" dirty="0">
                <a:solidFill>
                  <a:srgbClr val="000000"/>
                </a:solidFill>
                <a:latin typeface="Helvetica Now"/>
                <a:ea typeface="Helvetica Now"/>
                <a:cs typeface="Helvetica Now"/>
                <a:sym typeface="Helvetica Now"/>
              </a:rPr>
              <a:t>Quick messages at drop off/pick up (please make an appointment if you need a longer chat)</a:t>
            </a:r>
            <a:endParaRPr lang="en-US" sz="2750" dirty="0">
              <a:solidFill>
                <a:srgbClr val="000000"/>
              </a:solidFill>
              <a:latin typeface="Helvetica Now"/>
              <a:ea typeface="Helvetica Now"/>
              <a:cs typeface="Helvetica Now"/>
            </a:endParaRPr>
          </a:p>
          <a:p>
            <a:pPr marL="457200" indent="-457200" algn="l">
              <a:lnSpc>
                <a:spcPts val="3919"/>
              </a:lnSpc>
              <a:buFont typeface="Arial" panose="020B0604020202020204" pitchFamily="34" charset="0"/>
              <a:buChar char="•"/>
            </a:pPr>
            <a:r>
              <a:rPr lang="en-US" sz="2750" dirty="0">
                <a:solidFill>
                  <a:srgbClr val="000000"/>
                </a:solidFill>
                <a:latin typeface="Helvetica Now"/>
                <a:ea typeface="Helvetica Now"/>
                <a:cs typeface="Helvetica Now"/>
                <a:sym typeface="Helvetica Now"/>
              </a:rPr>
              <a:t>Email via the school office</a:t>
            </a:r>
            <a:endParaRPr lang="en-US" sz="2750" dirty="0">
              <a:solidFill>
                <a:srgbClr val="000000"/>
              </a:solidFill>
              <a:latin typeface="Helvetica Now"/>
              <a:ea typeface="Helvetica Now"/>
              <a:cs typeface="Helvetica Now"/>
            </a:endParaRPr>
          </a:p>
          <a:p>
            <a:pPr marL="457200" indent="-457200" algn="l">
              <a:lnSpc>
                <a:spcPts val="3919"/>
              </a:lnSpc>
              <a:buFont typeface="Arial" panose="020B0604020202020204" pitchFamily="34" charset="0"/>
              <a:buChar char="•"/>
            </a:pPr>
            <a:r>
              <a:rPr lang="en-US" sz="2750" dirty="0">
                <a:solidFill>
                  <a:srgbClr val="000000"/>
                </a:solidFill>
                <a:latin typeface="Helvetica Now"/>
                <a:ea typeface="Helvetica Now"/>
                <a:cs typeface="Helvetica Now"/>
                <a:sym typeface="Helvetica Now"/>
              </a:rPr>
              <a:t>Non-urgent quick messages via Class Dojo (</a:t>
            </a:r>
            <a:r>
              <a:rPr lang="en-US" sz="2750" dirty="0">
                <a:solidFill>
                  <a:srgbClr val="000000"/>
                </a:solidFill>
                <a:highlight>
                  <a:srgbClr val="FFFF00"/>
                </a:highlight>
                <a:latin typeface="Helvetica Now"/>
                <a:ea typeface="Helvetica Now"/>
                <a:cs typeface="Helvetica Now"/>
                <a:sym typeface="Helvetica Now"/>
              </a:rPr>
              <a:t>may not always be picked up straightaway</a:t>
            </a:r>
            <a:r>
              <a:rPr lang="en-US" sz="2750" dirty="0">
                <a:solidFill>
                  <a:srgbClr val="000000"/>
                </a:solidFill>
                <a:latin typeface="Helvetica Now"/>
                <a:ea typeface="Helvetica Now"/>
                <a:cs typeface="Helvetica Now"/>
                <a:sym typeface="Helvetica Now"/>
              </a:rPr>
              <a:t>)</a:t>
            </a:r>
            <a:endParaRPr lang="en-US" sz="2750" dirty="0">
              <a:solidFill>
                <a:srgbClr val="000000"/>
              </a:solidFill>
              <a:latin typeface="Helvetica Now"/>
              <a:ea typeface="Helvetica Now"/>
              <a:cs typeface="Helvetica Now"/>
            </a:endParaRPr>
          </a:p>
          <a:p>
            <a:pPr marL="457200" indent="-457200" algn="l">
              <a:lnSpc>
                <a:spcPts val="3919"/>
              </a:lnSpc>
              <a:buFont typeface="Arial" panose="020B0604020202020204" pitchFamily="34" charset="0"/>
              <a:buChar char="•"/>
            </a:pPr>
            <a:endParaRPr lang="en-US" sz="2799" dirty="0">
              <a:solidFill>
                <a:srgbClr val="000000"/>
              </a:solidFill>
              <a:latin typeface="Helvetica Now"/>
              <a:ea typeface="Helvetica Now"/>
              <a:cs typeface="Helvetica Now"/>
              <a:sym typeface="Helvetica Now"/>
            </a:endParaRPr>
          </a:p>
          <a:p>
            <a:pPr marL="457200" indent="-457200" algn="l">
              <a:lnSpc>
                <a:spcPts val="3919"/>
              </a:lnSpc>
              <a:buFont typeface="Arial" panose="020B0604020202020204" pitchFamily="34" charset="0"/>
              <a:buChar char="•"/>
            </a:pPr>
            <a:r>
              <a:rPr lang="en-US" sz="2750" dirty="0">
                <a:solidFill>
                  <a:srgbClr val="000000"/>
                </a:solidFill>
                <a:latin typeface="Helvetica Now"/>
                <a:ea typeface="Helvetica Now"/>
                <a:cs typeface="Helvetica Now"/>
                <a:sym typeface="Helvetica Now"/>
              </a:rPr>
              <a:t>Other support available via the school office:	</a:t>
            </a:r>
            <a:endParaRPr lang="en-US" sz="2750" dirty="0">
              <a:solidFill>
                <a:srgbClr val="000000"/>
              </a:solidFill>
              <a:latin typeface="Helvetica Now"/>
              <a:ea typeface="Helvetica Now"/>
              <a:cs typeface="Helvetica Now"/>
            </a:endParaRPr>
          </a:p>
          <a:p>
            <a:pPr marL="914400" lvl="1" indent="-457200">
              <a:lnSpc>
                <a:spcPts val="3919"/>
              </a:lnSpc>
              <a:buFont typeface="Arial" panose="020B0604020202020204" pitchFamily="34" charset="0"/>
              <a:buChar char="•"/>
            </a:pPr>
            <a:r>
              <a:rPr lang="en-US" sz="2750" dirty="0">
                <a:solidFill>
                  <a:srgbClr val="000000"/>
                </a:solidFill>
                <a:latin typeface="Helvetica Now"/>
                <a:ea typeface="Helvetica Now"/>
                <a:cs typeface="Helvetica Now"/>
                <a:sym typeface="Helvetica Now"/>
              </a:rPr>
              <a:t>Mrs Johnson (ELSA and pastoral support)</a:t>
            </a:r>
            <a:endParaRPr lang="en-US" sz="2750" dirty="0">
              <a:solidFill>
                <a:srgbClr val="000000"/>
              </a:solidFill>
              <a:latin typeface="Helvetica Now"/>
              <a:ea typeface="Helvetica Now"/>
              <a:cs typeface="Helvetica Now"/>
            </a:endParaRPr>
          </a:p>
          <a:p>
            <a:pPr marL="914400" lvl="1" indent="-457200">
              <a:lnSpc>
                <a:spcPts val="3919"/>
              </a:lnSpc>
              <a:buFont typeface="Arial" panose="020B0604020202020204" pitchFamily="34" charset="0"/>
              <a:buChar char="•"/>
            </a:pPr>
            <a:r>
              <a:rPr lang="en-US" sz="2750" dirty="0" err="1">
                <a:solidFill>
                  <a:srgbClr val="000000"/>
                </a:solidFill>
                <a:latin typeface="Helvetica Now"/>
                <a:ea typeface="Helvetica Now"/>
                <a:cs typeface="Helvetica Now"/>
                <a:sym typeface="Helvetica Now"/>
              </a:rPr>
              <a:t>Mrs</a:t>
            </a:r>
            <a:r>
              <a:rPr lang="en-US" sz="2750" dirty="0">
                <a:solidFill>
                  <a:srgbClr val="000000"/>
                </a:solidFill>
                <a:latin typeface="Helvetica Now"/>
                <a:ea typeface="Helvetica Now"/>
                <a:cs typeface="Helvetica Now"/>
                <a:sym typeface="Helvetica Now"/>
              </a:rPr>
              <a:t> Devonshire (SENDCO)</a:t>
            </a:r>
            <a:endParaRPr lang="en-US" sz="2750" dirty="0">
              <a:solidFill>
                <a:srgbClr val="000000"/>
              </a:solidFill>
              <a:latin typeface="Helvetica Now"/>
              <a:ea typeface="Helvetica Now"/>
              <a:cs typeface="Helvetica Now"/>
            </a:endParaRPr>
          </a:p>
          <a:p>
            <a:pPr marL="914400" lvl="1" indent="-457200">
              <a:lnSpc>
                <a:spcPts val="3919"/>
              </a:lnSpc>
              <a:buFont typeface="Arial" panose="020B0604020202020204" pitchFamily="34" charset="0"/>
              <a:buChar char="•"/>
            </a:pPr>
            <a:r>
              <a:rPr lang="en-US" sz="2750" dirty="0" err="1">
                <a:solidFill>
                  <a:srgbClr val="000000"/>
                </a:solidFill>
                <a:latin typeface="Helvetica Now"/>
                <a:ea typeface="Helvetica Now"/>
                <a:cs typeface="Helvetica Now"/>
                <a:sym typeface="Helvetica Now"/>
              </a:rPr>
              <a:t>Mr</a:t>
            </a:r>
            <a:r>
              <a:rPr lang="en-US" sz="2750" dirty="0">
                <a:solidFill>
                  <a:srgbClr val="000000"/>
                </a:solidFill>
                <a:latin typeface="Helvetica Now"/>
                <a:ea typeface="Helvetica Now"/>
                <a:cs typeface="Helvetica Now"/>
                <a:sym typeface="Helvetica Now"/>
              </a:rPr>
              <a:t> Bailey (Headteacher) </a:t>
            </a:r>
            <a:endParaRPr lang="en-US" sz="2750" dirty="0">
              <a:solidFill>
                <a:srgbClr val="000000"/>
              </a:solidFill>
              <a:latin typeface="Helvetica Now"/>
              <a:ea typeface="Helvetica Now"/>
              <a:cs typeface="Helvetica Now"/>
            </a:endParaRPr>
          </a:p>
          <a:p>
            <a:pPr marL="914400" lvl="1" indent="-457200">
              <a:lnSpc>
                <a:spcPts val="3919"/>
              </a:lnSpc>
              <a:buFont typeface="Arial" panose="020B0604020202020204" pitchFamily="34" charset="0"/>
              <a:buChar char="•"/>
            </a:pPr>
            <a:r>
              <a:rPr lang="en-US" sz="2750" dirty="0">
                <a:solidFill>
                  <a:srgbClr val="000000"/>
                </a:solidFill>
                <a:latin typeface="Helvetica Now"/>
                <a:ea typeface="Helvetica Now"/>
                <a:cs typeface="Helvetica Now"/>
                <a:sym typeface="Helvetica Now"/>
              </a:rPr>
              <a:t>Miss </a:t>
            </a:r>
            <a:r>
              <a:rPr lang="en-US" sz="2750" dirty="0" err="1">
                <a:solidFill>
                  <a:srgbClr val="000000"/>
                </a:solidFill>
                <a:latin typeface="Helvetica Now"/>
                <a:ea typeface="Helvetica Now"/>
                <a:cs typeface="Helvetica Now"/>
                <a:sym typeface="Helvetica Now"/>
              </a:rPr>
              <a:t>Huntbach</a:t>
            </a:r>
            <a:r>
              <a:rPr lang="en-US" sz="2750" dirty="0">
                <a:solidFill>
                  <a:srgbClr val="000000"/>
                </a:solidFill>
                <a:latin typeface="Helvetica Now"/>
                <a:ea typeface="Helvetica Now"/>
                <a:cs typeface="Helvetica Now"/>
                <a:sym typeface="Helvetica Now"/>
              </a:rPr>
              <a:t> (Assistant Headteacher)</a:t>
            </a:r>
          </a:p>
          <a:p>
            <a:pPr marL="914400" lvl="1" indent="-457200">
              <a:lnSpc>
                <a:spcPts val="3919"/>
              </a:lnSpc>
              <a:buFont typeface="Arial" panose="020B0604020202020204" pitchFamily="34" charset="0"/>
              <a:buChar char="•"/>
            </a:pPr>
            <a:r>
              <a:rPr lang="en-US" sz="2750" dirty="0">
                <a:solidFill>
                  <a:srgbClr val="000000"/>
                </a:solidFill>
                <a:latin typeface="Helvetica Now"/>
                <a:ea typeface="Helvetica Now"/>
                <a:cs typeface="Helvetica Now"/>
                <a:sym typeface="Helvetica Now"/>
              </a:rPr>
              <a:t>Mrs Wall (Deputy Headteacher)</a:t>
            </a:r>
            <a:endParaRPr lang="en-US" sz="2750" dirty="0">
              <a:solidFill>
                <a:srgbClr val="000000"/>
              </a:solidFill>
              <a:latin typeface="Helvetica Now"/>
              <a:ea typeface="Helvetica Now"/>
              <a:cs typeface="Helvetica Now"/>
            </a:endParaRPr>
          </a:p>
        </p:txBody>
      </p:sp>
      <p:pic>
        <p:nvPicPr>
          <p:cNvPr id="10" name="Picture 9">
            <a:extLst>
              <a:ext uri="{FF2B5EF4-FFF2-40B4-BE49-F238E27FC236}">
                <a16:creationId xmlns:a16="http://schemas.microsoft.com/office/drawing/2014/main" id="{C7C91584-F649-49EA-A970-4CDE976B9D3F}"/>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2344400" y="7406386"/>
            <a:ext cx="4964976" cy="23089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ab353ff-6017-4085-b602-e97be894e167" xsi:nil="true"/>
    <lcf76f155ced4ddcb4097134ff3c332f xmlns="ec045827-83fb-4f0b-a77d-c4ba0a82c12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D1FE23956F5454E9BEB903FBEE6A11B" ma:contentTypeVersion="18" ma:contentTypeDescription="Create a new document." ma:contentTypeScope="" ma:versionID="d9fa7624959c0d0ea9c99a0e9b29e81f">
  <xsd:schema xmlns:xsd="http://www.w3.org/2001/XMLSchema" xmlns:xs="http://www.w3.org/2001/XMLSchema" xmlns:p="http://schemas.microsoft.com/office/2006/metadata/properties" xmlns:ns2="ec045827-83fb-4f0b-a77d-c4ba0a82c12f" xmlns:ns3="3ab353ff-6017-4085-b602-e97be894e167" targetNamespace="http://schemas.microsoft.com/office/2006/metadata/properties" ma:root="true" ma:fieldsID="db0fc56bb68dacfb58c6a6688fbf03a0" ns2:_="" ns3:_="">
    <xsd:import namespace="ec045827-83fb-4f0b-a77d-c4ba0a82c12f"/>
    <xsd:import namespace="3ab353ff-6017-4085-b602-e97be894e1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045827-83fb-4f0b-a77d-c4ba0a82c1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2136611-1b8a-4c00-ab4b-a784e213640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DateTaken" ma:index="22" nillable="true" ma:displayName="MediaServiceDateTaken" ma:hidden="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ab353ff-6017-4085-b602-e97be894e16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9921853-016a-42fc-b036-dbfa225beb98}" ma:internalName="TaxCatchAll" ma:showField="CatchAllData" ma:web="3ab353ff-6017-4085-b602-e97be894e1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A466C7-B0A9-4DC2-B37E-729CC79CE0C0}">
  <ds:schemaRefs>
    <ds:schemaRef ds:uri="3aab4e89-3afc-4ff2-86a8-78f4bcac9c36"/>
    <ds:schemaRef ds:uri="5a804b43-bb7f-486c-8bf0-86d2feb82c0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7B84876-E637-42D6-A9D2-30BB5CBEC9A2}">
  <ds:schemaRefs>
    <ds:schemaRef ds:uri="http://schemas.microsoft.com/sharepoint/v3/contenttype/forms"/>
  </ds:schemaRefs>
</ds:datastoreItem>
</file>

<file path=customXml/itemProps3.xml><?xml version="1.0" encoding="utf-8"?>
<ds:datastoreItem xmlns:ds="http://schemas.openxmlformats.org/officeDocument/2006/customXml" ds:itemID="{21D2E072-5214-4004-BB64-6886C395BD3A}"/>
</file>

<file path=docProps/app.xml><?xml version="1.0" encoding="utf-8"?>
<Properties xmlns="http://schemas.openxmlformats.org/officeDocument/2006/extended-properties" xmlns:vt="http://schemas.openxmlformats.org/officeDocument/2006/docPropsVTypes">
  <TotalTime>0</TotalTime>
  <Words>1612</Words>
  <Application>Microsoft Office PowerPoint</Application>
  <PresentationFormat>Custom</PresentationFormat>
  <Paragraphs>257</Paragraphs>
  <Slides>23</Slides>
  <Notes>5</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‘Flourishing together, with God as our firm foundation’.</dc:title>
  <dc:creator>LTregunna</dc:creator>
  <cp:lastModifiedBy>Lucy Tregunna</cp:lastModifiedBy>
  <cp:revision>259</cp:revision>
  <dcterms:created xsi:type="dcterms:W3CDTF">2006-08-16T00:00:00Z</dcterms:created>
  <dcterms:modified xsi:type="dcterms:W3CDTF">2026-09-10T14:04:31Z</dcterms:modified>
  <dc:identifier>DAGL3Wrrk8Y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0x0101004D1FE23956F5454E9BEB903FBEE6A11B</vt:lpwstr>
  </property>
  <property fmtid="{D5CDD505-2E9C-101B-9397-08002B2CF9AE}" pid="3" name="MediaServiceImageTags">
    <vt:lpwstr/>
  </property>
</Properties>
</file>